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64" r:id="rId4"/>
    <p:sldId id="267" r:id="rId5"/>
    <p:sldId id="272" r:id="rId6"/>
    <p:sldId id="273" r:id="rId7"/>
    <p:sldId id="274" r:id="rId8"/>
  </p:sldIdLst>
  <p:sldSz cx="38879463" cy="3779996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9" d="100"/>
          <a:sy n="19" d="100"/>
        </p:scale>
        <p:origin x="250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CF05D3-1734-82AC-BBBE-E3ECD965EDC3}"/>
              </a:ext>
            </a:extLst>
          </p:cNvPr>
          <p:cNvSpPr txBox="1">
            <a:spLocks noGrp="1"/>
          </p:cNvSpPr>
          <p:nvPr>
            <p:ph type="ctrTitle"/>
          </p:nvPr>
        </p:nvSpPr>
        <p:spPr>
          <a:xfrm>
            <a:off x="2915957" y="6186245"/>
            <a:ext cx="33047540" cy="13159989"/>
          </a:xfrm>
        </p:spPr>
        <p:txBody>
          <a:bodyPr anchor="b" anchorCtr="1"/>
          <a:lstStyle>
            <a:lvl1pPr algn="ctr">
              <a:defRPr sz="25511"/>
            </a:lvl1pPr>
          </a:lstStyle>
          <a:p>
            <a:pPr lvl="0"/>
            <a:r>
              <a:rPr lang="en-GB"/>
              <a:t>Click to edit Master title style</a:t>
            </a:r>
            <a:endParaRPr lang="en-US"/>
          </a:p>
        </p:txBody>
      </p:sp>
      <p:sp>
        <p:nvSpPr>
          <p:cNvPr id="3" name="Subtitle 2">
            <a:extLst>
              <a:ext uri="{FF2B5EF4-FFF2-40B4-BE49-F238E27FC236}">
                <a16:creationId xmlns:a16="http://schemas.microsoft.com/office/drawing/2014/main" id="{FB57E83F-FB8C-7C9C-26C7-84B8E416F202}"/>
              </a:ext>
            </a:extLst>
          </p:cNvPr>
          <p:cNvSpPr txBox="1">
            <a:spLocks noGrp="1"/>
          </p:cNvSpPr>
          <p:nvPr>
            <p:ph type="subTitle" idx="1"/>
          </p:nvPr>
        </p:nvSpPr>
        <p:spPr>
          <a:xfrm>
            <a:off x="4859935" y="19853736"/>
            <a:ext cx="29159594" cy="9126242"/>
          </a:xfrm>
        </p:spPr>
        <p:txBody>
          <a:bodyPr anchorCtr="1"/>
          <a:lstStyle>
            <a:lvl1pPr marL="0" indent="0" algn="ctr">
              <a:buNone/>
              <a:defRPr sz="10205"/>
            </a:lvl1pPr>
          </a:lstStyle>
          <a:p>
            <a:pPr lvl="0"/>
            <a:r>
              <a:rPr lang="en-GB"/>
              <a:t>Click to edit Master subtitle style</a:t>
            </a:r>
            <a:endParaRPr lang="en-US"/>
          </a:p>
        </p:txBody>
      </p:sp>
      <p:sp>
        <p:nvSpPr>
          <p:cNvPr id="4" name="Date Placeholder 3">
            <a:extLst>
              <a:ext uri="{FF2B5EF4-FFF2-40B4-BE49-F238E27FC236}">
                <a16:creationId xmlns:a16="http://schemas.microsoft.com/office/drawing/2014/main" id="{50DF42DF-AE0A-C892-F82C-990DE7324DDF}"/>
              </a:ext>
            </a:extLst>
          </p:cNvPr>
          <p:cNvSpPr txBox="1">
            <a:spLocks noGrp="1"/>
          </p:cNvSpPr>
          <p:nvPr>
            <p:ph type="dt" sz="half" idx="7"/>
          </p:nvPr>
        </p:nvSpPr>
        <p:spPr/>
        <p:txBody>
          <a:bodyPr/>
          <a:lstStyle>
            <a:lvl1pPr>
              <a:defRPr/>
            </a:lvl1pPr>
          </a:lstStyle>
          <a:p>
            <a:pPr lvl="0"/>
            <a:fld id="{D39ECA7E-95EC-4659-A0A6-7A87C2AAD693}" type="datetime1">
              <a:rPr lang="en-GB"/>
              <a:pPr lvl="0"/>
              <a:t>30/06/2026</a:t>
            </a:fld>
            <a:endParaRPr lang="en-GB"/>
          </a:p>
        </p:txBody>
      </p:sp>
      <p:sp>
        <p:nvSpPr>
          <p:cNvPr id="5" name="Footer Placeholder 4">
            <a:extLst>
              <a:ext uri="{FF2B5EF4-FFF2-40B4-BE49-F238E27FC236}">
                <a16:creationId xmlns:a16="http://schemas.microsoft.com/office/drawing/2014/main" id="{22D360E6-93B8-0B34-3074-1AD3EC213CE0}"/>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4B6A8FDB-6FDC-DF3E-52D1-941D7A3B6A4D}"/>
              </a:ext>
            </a:extLst>
          </p:cNvPr>
          <p:cNvSpPr txBox="1">
            <a:spLocks noGrp="1"/>
          </p:cNvSpPr>
          <p:nvPr>
            <p:ph type="sldNum" sz="quarter" idx="8"/>
          </p:nvPr>
        </p:nvSpPr>
        <p:spPr/>
        <p:txBody>
          <a:bodyPr/>
          <a:lstStyle>
            <a:lvl1pPr>
              <a:defRPr/>
            </a:lvl1pPr>
          </a:lstStyle>
          <a:p>
            <a:pPr lvl="0"/>
            <a:fld id="{1CBA36D8-652D-493E-A327-2EFA7D645F8D}" type="slidenum">
              <a:t>‹#›</a:t>
            </a:fld>
            <a:endParaRPr lang="en-GB"/>
          </a:p>
        </p:txBody>
      </p:sp>
    </p:spTree>
    <p:extLst>
      <p:ext uri="{BB962C8B-B14F-4D97-AF65-F5344CB8AC3E}">
        <p14:creationId xmlns:p14="http://schemas.microsoft.com/office/powerpoint/2010/main" val="1337661981"/>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0AD68-019B-DA4D-9537-F186F7B12A72}"/>
              </a:ext>
            </a:extLst>
          </p:cNvPr>
          <p:cNvSpPr txBox="1">
            <a:spLocks noGrp="1"/>
          </p:cNvSpPr>
          <p:nvPr>
            <p:ph type="title"/>
          </p:nvPr>
        </p:nvSpPr>
        <p:spPr/>
        <p:txBody>
          <a:bodyPr/>
          <a:lstStyle>
            <a:lvl1pPr>
              <a:defRPr/>
            </a:lvl1pPr>
          </a:lstStyle>
          <a:p>
            <a:pPr lvl="0"/>
            <a:r>
              <a:rPr lang="en-GB"/>
              <a:t>Click to edit Master title style</a:t>
            </a:r>
            <a:endParaRPr lang="en-US"/>
          </a:p>
        </p:txBody>
      </p:sp>
      <p:sp>
        <p:nvSpPr>
          <p:cNvPr id="3" name="Vertical Text Placeholder 2">
            <a:extLst>
              <a:ext uri="{FF2B5EF4-FFF2-40B4-BE49-F238E27FC236}">
                <a16:creationId xmlns:a16="http://schemas.microsoft.com/office/drawing/2014/main" id="{25B219CF-E1D9-A538-717A-E9F7A1376A49}"/>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DEA2E1D-A35A-86F2-0BB2-AE8E70567499}"/>
              </a:ext>
            </a:extLst>
          </p:cNvPr>
          <p:cNvSpPr txBox="1">
            <a:spLocks noGrp="1"/>
          </p:cNvSpPr>
          <p:nvPr>
            <p:ph type="dt" sz="half" idx="7"/>
          </p:nvPr>
        </p:nvSpPr>
        <p:spPr/>
        <p:txBody>
          <a:bodyPr/>
          <a:lstStyle>
            <a:lvl1pPr>
              <a:defRPr/>
            </a:lvl1pPr>
          </a:lstStyle>
          <a:p>
            <a:pPr lvl="0"/>
            <a:fld id="{31E93139-3201-496E-915B-18CE0F260BB9}" type="datetime1">
              <a:rPr lang="en-GB"/>
              <a:pPr lvl="0"/>
              <a:t>30/06/2026</a:t>
            </a:fld>
            <a:endParaRPr lang="en-GB"/>
          </a:p>
        </p:txBody>
      </p:sp>
      <p:sp>
        <p:nvSpPr>
          <p:cNvPr id="5" name="Footer Placeholder 4">
            <a:extLst>
              <a:ext uri="{FF2B5EF4-FFF2-40B4-BE49-F238E27FC236}">
                <a16:creationId xmlns:a16="http://schemas.microsoft.com/office/drawing/2014/main" id="{78E0A97A-3187-84E0-629A-FA1AEA7E2BC2}"/>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B5D80D1D-89D8-8464-6E35-CD1871B655CB}"/>
              </a:ext>
            </a:extLst>
          </p:cNvPr>
          <p:cNvSpPr txBox="1">
            <a:spLocks noGrp="1"/>
          </p:cNvSpPr>
          <p:nvPr>
            <p:ph type="sldNum" sz="quarter" idx="8"/>
          </p:nvPr>
        </p:nvSpPr>
        <p:spPr/>
        <p:txBody>
          <a:bodyPr/>
          <a:lstStyle>
            <a:lvl1pPr>
              <a:defRPr/>
            </a:lvl1pPr>
          </a:lstStyle>
          <a:p>
            <a:pPr lvl="0"/>
            <a:fld id="{B9051A0F-EEE1-46DE-B600-4F3F5D8AB5F9}" type="slidenum">
              <a:t>‹#›</a:t>
            </a:fld>
            <a:endParaRPr lang="en-GB"/>
          </a:p>
        </p:txBody>
      </p:sp>
    </p:spTree>
    <p:extLst>
      <p:ext uri="{BB962C8B-B14F-4D97-AF65-F5344CB8AC3E}">
        <p14:creationId xmlns:p14="http://schemas.microsoft.com/office/powerpoint/2010/main" val="2946154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B2D0247-9426-F3C8-1551-03BBC9D9215F}"/>
              </a:ext>
            </a:extLst>
          </p:cNvPr>
          <p:cNvSpPr txBox="1">
            <a:spLocks noGrp="1"/>
          </p:cNvSpPr>
          <p:nvPr>
            <p:ph type="title" orient="vert"/>
          </p:nvPr>
        </p:nvSpPr>
        <p:spPr>
          <a:xfrm>
            <a:off x="27823116" y="2012493"/>
            <a:ext cx="8383383" cy="32033718"/>
          </a:xfrm>
        </p:spPr>
        <p:txBody>
          <a:bodyPr vert="eaVert"/>
          <a:lstStyle>
            <a:lvl1pPr>
              <a:defRPr/>
            </a:lvl1pPr>
          </a:lstStyle>
          <a:p>
            <a:pPr lvl="0"/>
            <a:r>
              <a:rPr lang="en-GB"/>
              <a:t>Click to edit Master title style</a:t>
            </a:r>
            <a:endParaRPr lang="en-US"/>
          </a:p>
        </p:txBody>
      </p:sp>
      <p:sp>
        <p:nvSpPr>
          <p:cNvPr id="3" name="Vertical Text Placeholder 2">
            <a:extLst>
              <a:ext uri="{FF2B5EF4-FFF2-40B4-BE49-F238E27FC236}">
                <a16:creationId xmlns:a16="http://schemas.microsoft.com/office/drawing/2014/main" id="{4637B01A-E152-5ED3-369B-680BDB5F480C}"/>
              </a:ext>
            </a:extLst>
          </p:cNvPr>
          <p:cNvSpPr txBox="1">
            <a:spLocks noGrp="1"/>
          </p:cNvSpPr>
          <p:nvPr>
            <p:ph type="body" orient="vert" idx="1"/>
          </p:nvPr>
        </p:nvSpPr>
        <p:spPr>
          <a:xfrm>
            <a:off x="2672964" y="2012493"/>
            <a:ext cx="24664156" cy="32033718"/>
          </a:xfrm>
        </p:spPr>
        <p:txBody>
          <a:bodyPr vert="eaVert"/>
          <a:lstStyle>
            <a:lvl1pPr>
              <a:defRPr/>
            </a:lvl1pPr>
            <a:lvl2pPr>
              <a:defRPr/>
            </a:lvl2pPr>
            <a:lvl3pPr>
              <a:defRPr/>
            </a:lvl3pPr>
            <a:lvl4pPr>
              <a:defRPr/>
            </a:lvl4pPr>
            <a:lvl5pP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D549E16-2B32-293A-30FC-B315F9E4E25D}"/>
              </a:ext>
            </a:extLst>
          </p:cNvPr>
          <p:cNvSpPr txBox="1">
            <a:spLocks noGrp="1"/>
          </p:cNvSpPr>
          <p:nvPr>
            <p:ph type="dt" sz="half" idx="7"/>
          </p:nvPr>
        </p:nvSpPr>
        <p:spPr/>
        <p:txBody>
          <a:bodyPr/>
          <a:lstStyle>
            <a:lvl1pPr>
              <a:defRPr/>
            </a:lvl1pPr>
          </a:lstStyle>
          <a:p>
            <a:pPr lvl="0"/>
            <a:fld id="{80AA86AC-7837-4B29-AD5F-C8E82BCB37D3}" type="datetime1">
              <a:rPr lang="en-GB"/>
              <a:pPr lvl="0"/>
              <a:t>30/06/2026</a:t>
            </a:fld>
            <a:endParaRPr lang="en-GB"/>
          </a:p>
        </p:txBody>
      </p:sp>
      <p:sp>
        <p:nvSpPr>
          <p:cNvPr id="5" name="Footer Placeholder 4">
            <a:extLst>
              <a:ext uri="{FF2B5EF4-FFF2-40B4-BE49-F238E27FC236}">
                <a16:creationId xmlns:a16="http://schemas.microsoft.com/office/drawing/2014/main" id="{5296D92B-9A4B-FA6D-57BD-E0669B240F2A}"/>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4437B7B3-A1FB-EC08-0E1D-8DAED2BD56FD}"/>
              </a:ext>
            </a:extLst>
          </p:cNvPr>
          <p:cNvSpPr txBox="1">
            <a:spLocks noGrp="1"/>
          </p:cNvSpPr>
          <p:nvPr>
            <p:ph type="sldNum" sz="quarter" idx="8"/>
          </p:nvPr>
        </p:nvSpPr>
        <p:spPr/>
        <p:txBody>
          <a:bodyPr/>
          <a:lstStyle>
            <a:lvl1pPr>
              <a:defRPr/>
            </a:lvl1pPr>
          </a:lstStyle>
          <a:p>
            <a:pPr lvl="0"/>
            <a:fld id="{64EB5071-EFF8-4339-9BF9-62DDF673D6EB}" type="slidenum">
              <a:t>‹#›</a:t>
            </a:fld>
            <a:endParaRPr lang="en-GB"/>
          </a:p>
        </p:txBody>
      </p:sp>
    </p:spTree>
    <p:extLst>
      <p:ext uri="{BB962C8B-B14F-4D97-AF65-F5344CB8AC3E}">
        <p14:creationId xmlns:p14="http://schemas.microsoft.com/office/powerpoint/2010/main" val="3199401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AE67B-E7ED-570C-59E1-6CB806329E45}"/>
              </a:ext>
            </a:extLst>
          </p:cNvPr>
          <p:cNvSpPr txBox="1">
            <a:spLocks noGrp="1"/>
          </p:cNvSpPr>
          <p:nvPr>
            <p:ph type="title"/>
          </p:nvPr>
        </p:nvSpPr>
        <p:spPr/>
        <p:txBody>
          <a:bodyPr/>
          <a:lstStyle>
            <a:lvl1pPr>
              <a:defRPr/>
            </a:lvl1pPr>
          </a:lstStyle>
          <a:p>
            <a:pPr lvl="0"/>
            <a:r>
              <a:rPr lang="en-GB"/>
              <a:t>Click to edit Master title style</a:t>
            </a:r>
            <a:endParaRPr lang="en-US"/>
          </a:p>
        </p:txBody>
      </p:sp>
      <p:sp>
        <p:nvSpPr>
          <p:cNvPr id="3" name="Content Placeholder 2">
            <a:extLst>
              <a:ext uri="{FF2B5EF4-FFF2-40B4-BE49-F238E27FC236}">
                <a16:creationId xmlns:a16="http://schemas.microsoft.com/office/drawing/2014/main" id="{5B699A3B-7E1A-0E3F-B0C6-3FA82A3B01F7}"/>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6AB828F-7098-6655-F8A9-5C9816C29D3E}"/>
              </a:ext>
            </a:extLst>
          </p:cNvPr>
          <p:cNvSpPr txBox="1">
            <a:spLocks noGrp="1"/>
          </p:cNvSpPr>
          <p:nvPr>
            <p:ph type="dt" sz="half" idx="7"/>
          </p:nvPr>
        </p:nvSpPr>
        <p:spPr/>
        <p:txBody>
          <a:bodyPr/>
          <a:lstStyle>
            <a:lvl1pPr>
              <a:defRPr/>
            </a:lvl1pPr>
          </a:lstStyle>
          <a:p>
            <a:pPr lvl="0"/>
            <a:fld id="{5EDB641C-A3B9-4242-B928-6FF3327D056F}" type="datetime1">
              <a:rPr lang="en-GB"/>
              <a:pPr lvl="0"/>
              <a:t>30/06/2026</a:t>
            </a:fld>
            <a:endParaRPr lang="en-GB"/>
          </a:p>
        </p:txBody>
      </p:sp>
      <p:sp>
        <p:nvSpPr>
          <p:cNvPr id="5" name="Footer Placeholder 4">
            <a:extLst>
              <a:ext uri="{FF2B5EF4-FFF2-40B4-BE49-F238E27FC236}">
                <a16:creationId xmlns:a16="http://schemas.microsoft.com/office/drawing/2014/main" id="{F296A861-B5A6-A907-457A-7273F7CAE5F3}"/>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0CED02B3-5FF7-ACA5-FEA3-BB3FBEAA0611}"/>
              </a:ext>
            </a:extLst>
          </p:cNvPr>
          <p:cNvSpPr txBox="1">
            <a:spLocks noGrp="1"/>
          </p:cNvSpPr>
          <p:nvPr>
            <p:ph type="sldNum" sz="quarter" idx="8"/>
          </p:nvPr>
        </p:nvSpPr>
        <p:spPr/>
        <p:txBody>
          <a:bodyPr/>
          <a:lstStyle>
            <a:lvl1pPr>
              <a:defRPr/>
            </a:lvl1pPr>
          </a:lstStyle>
          <a:p>
            <a:pPr lvl="0"/>
            <a:fld id="{7A8E6B57-2D9C-4E8F-87AE-9B180D95C414}" type="slidenum">
              <a:t>‹#›</a:t>
            </a:fld>
            <a:endParaRPr lang="en-GB"/>
          </a:p>
        </p:txBody>
      </p:sp>
    </p:spTree>
    <p:extLst>
      <p:ext uri="{BB962C8B-B14F-4D97-AF65-F5344CB8AC3E}">
        <p14:creationId xmlns:p14="http://schemas.microsoft.com/office/powerpoint/2010/main" val="256951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DCFF0-36A8-D728-719C-9119BF7121B4}"/>
              </a:ext>
            </a:extLst>
          </p:cNvPr>
          <p:cNvSpPr txBox="1">
            <a:spLocks noGrp="1"/>
          </p:cNvSpPr>
          <p:nvPr>
            <p:ph type="title"/>
          </p:nvPr>
        </p:nvSpPr>
        <p:spPr>
          <a:xfrm>
            <a:off x="2652710" y="9423751"/>
            <a:ext cx="33533535" cy="15723729"/>
          </a:xfrm>
        </p:spPr>
        <p:txBody>
          <a:bodyPr anchor="b"/>
          <a:lstStyle>
            <a:lvl1pPr>
              <a:defRPr sz="25511"/>
            </a:lvl1pPr>
          </a:lstStyle>
          <a:p>
            <a:pPr lvl="0"/>
            <a:r>
              <a:rPr lang="en-GB"/>
              <a:t>Click to edit Master title style</a:t>
            </a:r>
            <a:endParaRPr lang="en-US"/>
          </a:p>
        </p:txBody>
      </p:sp>
      <p:sp>
        <p:nvSpPr>
          <p:cNvPr id="3" name="Text Placeholder 2">
            <a:extLst>
              <a:ext uri="{FF2B5EF4-FFF2-40B4-BE49-F238E27FC236}">
                <a16:creationId xmlns:a16="http://schemas.microsoft.com/office/drawing/2014/main" id="{1766A5EE-8A07-71D5-EB56-41E53DB248A8}"/>
              </a:ext>
            </a:extLst>
          </p:cNvPr>
          <p:cNvSpPr txBox="1">
            <a:spLocks noGrp="1"/>
          </p:cNvSpPr>
          <p:nvPr>
            <p:ph type="body" idx="1"/>
          </p:nvPr>
        </p:nvSpPr>
        <p:spPr>
          <a:xfrm>
            <a:off x="2652710" y="25296235"/>
            <a:ext cx="33533535" cy="8268736"/>
          </a:xfrm>
        </p:spPr>
        <p:txBody>
          <a:bodyPr/>
          <a:lstStyle>
            <a:lvl1pPr marL="0" indent="0">
              <a:buNone/>
              <a:defRPr sz="10205">
                <a:solidFill>
                  <a:srgbClr val="767676"/>
                </a:solidFill>
              </a:defRPr>
            </a:lvl1pPr>
          </a:lstStyle>
          <a:p>
            <a:pPr lvl="0"/>
            <a:r>
              <a:rPr lang="en-GB"/>
              <a:t>Click to edit Master text styles</a:t>
            </a:r>
          </a:p>
        </p:txBody>
      </p:sp>
      <p:sp>
        <p:nvSpPr>
          <p:cNvPr id="4" name="Date Placeholder 3">
            <a:extLst>
              <a:ext uri="{FF2B5EF4-FFF2-40B4-BE49-F238E27FC236}">
                <a16:creationId xmlns:a16="http://schemas.microsoft.com/office/drawing/2014/main" id="{0EF06A28-52DB-6201-D3D7-7068DB49D473}"/>
              </a:ext>
            </a:extLst>
          </p:cNvPr>
          <p:cNvSpPr txBox="1">
            <a:spLocks noGrp="1"/>
          </p:cNvSpPr>
          <p:nvPr>
            <p:ph type="dt" sz="half" idx="7"/>
          </p:nvPr>
        </p:nvSpPr>
        <p:spPr/>
        <p:txBody>
          <a:bodyPr/>
          <a:lstStyle>
            <a:lvl1pPr>
              <a:defRPr/>
            </a:lvl1pPr>
          </a:lstStyle>
          <a:p>
            <a:pPr lvl="0"/>
            <a:fld id="{80E66549-4B56-498D-8390-97F13E306867}" type="datetime1">
              <a:rPr lang="en-GB"/>
              <a:pPr lvl="0"/>
              <a:t>30/06/2026</a:t>
            </a:fld>
            <a:endParaRPr lang="en-GB"/>
          </a:p>
        </p:txBody>
      </p:sp>
      <p:sp>
        <p:nvSpPr>
          <p:cNvPr id="5" name="Footer Placeholder 4">
            <a:extLst>
              <a:ext uri="{FF2B5EF4-FFF2-40B4-BE49-F238E27FC236}">
                <a16:creationId xmlns:a16="http://schemas.microsoft.com/office/drawing/2014/main" id="{0A6CEB3D-B7F4-3EFF-1DAD-F7AF9C9CEF2E}"/>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D4863050-DC7F-B2C5-D4DC-BC325666C742}"/>
              </a:ext>
            </a:extLst>
          </p:cNvPr>
          <p:cNvSpPr txBox="1">
            <a:spLocks noGrp="1"/>
          </p:cNvSpPr>
          <p:nvPr>
            <p:ph type="sldNum" sz="quarter" idx="8"/>
          </p:nvPr>
        </p:nvSpPr>
        <p:spPr/>
        <p:txBody>
          <a:bodyPr/>
          <a:lstStyle>
            <a:lvl1pPr>
              <a:defRPr/>
            </a:lvl1pPr>
          </a:lstStyle>
          <a:p>
            <a:pPr lvl="0"/>
            <a:fld id="{CB49988A-8240-4136-BF57-FC2AFFFE7EEF}" type="slidenum">
              <a:t>‹#›</a:t>
            </a:fld>
            <a:endParaRPr lang="en-GB"/>
          </a:p>
        </p:txBody>
      </p:sp>
    </p:spTree>
    <p:extLst>
      <p:ext uri="{BB962C8B-B14F-4D97-AF65-F5344CB8AC3E}">
        <p14:creationId xmlns:p14="http://schemas.microsoft.com/office/powerpoint/2010/main" val="4128339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3D58F-6FFB-2081-B93D-DBA23753618E}"/>
              </a:ext>
            </a:extLst>
          </p:cNvPr>
          <p:cNvSpPr txBox="1">
            <a:spLocks noGrp="1"/>
          </p:cNvSpPr>
          <p:nvPr>
            <p:ph type="title"/>
          </p:nvPr>
        </p:nvSpPr>
        <p:spPr/>
        <p:txBody>
          <a:bodyPr/>
          <a:lstStyle>
            <a:lvl1pPr>
              <a:defRPr/>
            </a:lvl1pPr>
          </a:lstStyle>
          <a:p>
            <a:pPr lvl="0"/>
            <a:r>
              <a:rPr lang="en-GB"/>
              <a:t>Click to edit Master title style</a:t>
            </a:r>
            <a:endParaRPr lang="en-US"/>
          </a:p>
        </p:txBody>
      </p:sp>
      <p:sp>
        <p:nvSpPr>
          <p:cNvPr id="3" name="Content Placeholder 2">
            <a:extLst>
              <a:ext uri="{FF2B5EF4-FFF2-40B4-BE49-F238E27FC236}">
                <a16:creationId xmlns:a16="http://schemas.microsoft.com/office/drawing/2014/main" id="{DF089FA2-7BD6-73FF-49EF-2B910EA7A607}"/>
              </a:ext>
            </a:extLst>
          </p:cNvPr>
          <p:cNvSpPr txBox="1">
            <a:spLocks noGrp="1"/>
          </p:cNvSpPr>
          <p:nvPr>
            <p:ph idx="1"/>
          </p:nvPr>
        </p:nvSpPr>
        <p:spPr>
          <a:xfrm>
            <a:off x="2672964" y="10062487"/>
            <a:ext cx="16523774" cy="23983724"/>
          </a:xfrm>
        </p:spPr>
        <p:txBody>
          <a:bodyPr/>
          <a:lstStyle>
            <a:lvl1pPr>
              <a:defRPr/>
            </a:lvl1pPr>
            <a:lvl2pPr>
              <a:defRPr/>
            </a:lvl2pPr>
            <a:lvl3pPr>
              <a:defRPr/>
            </a:lvl3pPr>
            <a:lvl4pPr>
              <a:defRPr/>
            </a:lvl4pPr>
            <a:lvl5pP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6D95A47A-4FEF-E4E7-1D79-A4D439934851}"/>
              </a:ext>
            </a:extLst>
          </p:cNvPr>
          <p:cNvSpPr txBox="1">
            <a:spLocks noGrp="1"/>
          </p:cNvSpPr>
          <p:nvPr>
            <p:ph idx="2"/>
          </p:nvPr>
        </p:nvSpPr>
        <p:spPr>
          <a:xfrm>
            <a:off x="19682725" y="10062487"/>
            <a:ext cx="16523774" cy="23983724"/>
          </a:xfrm>
        </p:spPr>
        <p:txBody>
          <a:bodyPr/>
          <a:lstStyle>
            <a:lvl1pPr>
              <a:defRPr/>
            </a:lvl1pPr>
            <a:lvl2pPr>
              <a:defRPr/>
            </a:lvl2pPr>
            <a:lvl3pPr>
              <a:defRPr/>
            </a:lvl3pPr>
            <a:lvl4pPr>
              <a:defRPr/>
            </a:lvl4pPr>
            <a:lvl5pP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6DCCD46D-CB26-EFE9-617A-75327A4E1204}"/>
              </a:ext>
            </a:extLst>
          </p:cNvPr>
          <p:cNvSpPr txBox="1">
            <a:spLocks noGrp="1"/>
          </p:cNvSpPr>
          <p:nvPr>
            <p:ph type="dt" sz="half" idx="7"/>
          </p:nvPr>
        </p:nvSpPr>
        <p:spPr/>
        <p:txBody>
          <a:bodyPr/>
          <a:lstStyle>
            <a:lvl1pPr>
              <a:defRPr/>
            </a:lvl1pPr>
          </a:lstStyle>
          <a:p>
            <a:pPr lvl="0"/>
            <a:fld id="{F45D5A1B-BC60-4F19-ADA4-3AFA5D3F752E}" type="datetime1">
              <a:rPr lang="en-GB"/>
              <a:pPr lvl="0"/>
              <a:t>30/06/2026</a:t>
            </a:fld>
            <a:endParaRPr lang="en-GB"/>
          </a:p>
        </p:txBody>
      </p:sp>
      <p:sp>
        <p:nvSpPr>
          <p:cNvPr id="6" name="Footer Placeholder 5">
            <a:extLst>
              <a:ext uri="{FF2B5EF4-FFF2-40B4-BE49-F238E27FC236}">
                <a16:creationId xmlns:a16="http://schemas.microsoft.com/office/drawing/2014/main" id="{CE179A50-4151-17EB-4EC5-DBD76FD0989A}"/>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345FA93D-BDA8-B99B-E4F8-6C5D7B34559D}"/>
              </a:ext>
            </a:extLst>
          </p:cNvPr>
          <p:cNvSpPr txBox="1">
            <a:spLocks noGrp="1"/>
          </p:cNvSpPr>
          <p:nvPr>
            <p:ph type="sldNum" sz="quarter" idx="8"/>
          </p:nvPr>
        </p:nvSpPr>
        <p:spPr/>
        <p:txBody>
          <a:bodyPr/>
          <a:lstStyle>
            <a:lvl1pPr>
              <a:defRPr/>
            </a:lvl1pPr>
          </a:lstStyle>
          <a:p>
            <a:pPr lvl="0"/>
            <a:fld id="{E59C9FDC-D7A8-4588-938D-B1C872866E1A}" type="slidenum">
              <a:t>‹#›</a:t>
            </a:fld>
            <a:endParaRPr lang="en-GB"/>
          </a:p>
        </p:txBody>
      </p:sp>
    </p:spTree>
    <p:extLst>
      <p:ext uri="{BB962C8B-B14F-4D97-AF65-F5344CB8AC3E}">
        <p14:creationId xmlns:p14="http://schemas.microsoft.com/office/powerpoint/2010/main" val="3700011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010CC-62A7-DCFF-A424-F5F537644381}"/>
              </a:ext>
            </a:extLst>
          </p:cNvPr>
          <p:cNvSpPr txBox="1">
            <a:spLocks noGrp="1"/>
          </p:cNvSpPr>
          <p:nvPr>
            <p:ph type="title"/>
          </p:nvPr>
        </p:nvSpPr>
        <p:spPr>
          <a:xfrm>
            <a:off x="2678030" y="2012502"/>
            <a:ext cx="33533535" cy="7306248"/>
          </a:xfrm>
        </p:spPr>
        <p:txBody>
          <a:bodyPr/>
          <a:lstStyle>
            <a:lvl1pPr>
              <a:defRPr/>
            </a:lvl1pPr>
          </a:lstStyle>
          <a:p>
            <a:pPr lvl="0"/>
            <a:r>
              <a:rPr lang="en-GB"/>
              <a:t>Click to edit Master title style</a:t>
            </a:r>
            <a:endParaRPr lang="en-US"/>
          </a:p>
        </p:txBody>
      </p:sp>
      <p:sp>
        <p:nvSpPr>
          <p:cNvPr id="3" name="Text Placeholder 2">
            <a:extLst>
              <a:ext uri="{FF2B5EF4-FFF2-40B4-BE49-F238E27FC236}">
                <a16:creationId xmlns:a16="http://schemas.microsoft.com/office/drawing/2014/main" id="{5217D1C6-EE67-0B5F-BC76-D47D7409914B}"/>
              </a:ext>
            </a:extLst>
          </p:cNvPr>
          <p:cNvSpPr txBox="1">
            <a:spLocks noGrp="1"/>
          </p:cNvSpPr>
          <p:nvPr>
            <p:ph type="body" idx="1"/>
          </p:nvPr>
        </p:nvSpPr>
        <p:spPr>
          <a:xfrm>
            <a:off x="2678030" y="9266246"/>
            <a:ext cx="16447834" cy="4541239"/>
          </a:xfrm>
        </p:spPr>
        <p:txBody>
          <a:bodyPr anchor="b"/>
          <a:lstStyle>
            <a:lvl1pPr marL="0" indent="0">
              <a:buNone/>
              <a:defRPr sz="10205" b="1"/>
            </a:lvl1pPr>
          </a:lstStyle>
          <a:p>
            <a:pPr lvl="0"/>
            <a:r>
              <a:rPr lang="en-GB"/>
              <a:t>Click to edit Master text styles</a:t>
            </a:r>
          </a:p>
        </p:txBody>
      </p:sp>
      <p:sp>
        <p:nvSpPr>
          <p:cNvPr id="4" name="Content Placeholder 3">
            <a:extLst>
              <a:ext uri="{FF2B5EF4-FFF2-40B4-BE49-F238E27FC236}">
                <a16:creationId xmlns:a16="http://schemas.microsoft.com/office/drawing/2014/main" id="{7A773772-C820-1942-20F5-FEBAEA6A6EB7}"/>
              </a:ext>
            </a:extLst>
          </p:cNvPr>
          <p:cNvSpPr txBox="1">
            <a:spLocks noGrp="1"/>
          </p:cNvSpPr>
          <p:nvPr>
            <p:ph idx="2"/>
          </p:nvPr>
        </p:nvSpPr>
        <p:spPr>
          <a:xfrm>
            <a:off x="2678030" y="13807485"/>
            <a:ext cx="16447834" cy="20308732"/>
          </a:xfrm>
        </p:spPr>
        <p:txBody>
          <a:bodyPr/>
          <a:lstStyle>
            <a:lvl1pPr>
              <a:defRPr/>
            </a:lvl1pPr>
            <a:lvl2pPr>
              <a:defRPr/>
            </a:lvl2pPr>
            <a:lvl3pPr>
              <a:defRPr/>
            </a:lvl3pPr>
            <a:lvl4pPr>
              <a:defRPr/>
            </a:lvl4pPr>
            <a:lvl5pP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3EA7C844-6328-EEF3-7835-AB35E5900921}"/>
              </a:ext>
            </a:extLst>
          </p:cNvPr>
          <p:cNvSpPr txBox="1">
            <a:spLocks noGrp="1"/>
          </p:cNvSpPr>
          <p:nvPr>
            <p:ph type="body" idx="3"/>
          </p:nvPr>
        </p:nvSpPr>
        <p:spPr>
          <a:xfrm>
            <a:off x="19682734" y="9266246"/>
            <a:ext cx="16528831" cy="4541239"/>
          </a:xfrm>
        </p:spPr>
        <p:txBody>
          <a:bodyPr anchor="b"/>
          <a:lstStyle>
            <a:lvl1pPr marL="0" indent="0">
              <a:buNone/>
              <a:defRPr sz="10205" b="1"/>
            </a:lvl1pPr>
          </a:lstStyle>
          <a:p>
            <a:pPr lvl="0"/>
            <a:r>
              <a:rPr lang="en-GB"/>
              <a:t>Click to edit Master text styles</a:t>
            </a:r>
          </a:p>
        </p:txBody>
      </p:sp>
      <p:sp>
        <p:nvSpPr>
          <p:cNvPr id="6" name="Content Placeholder 5">
            <a:extLst>
              <a:ext uri="{FF2B5EF4-FFF2-40B4-BE49-F238E27FC236}">
                <a16:creationId xmlns:a16="http://schemas.microsoft.com/office/drawing/2014/main" id="{14AB2D94-803F-32A4-0E8D-204C730EDD9E}"/>
              </a:ext>
            </a:extLst>
          </p:cNvPr>
          <p:cNvSpPr txBox="1">
            <a:spLocks noGrp="1"/>
          </p:cNvSpPr>
          <p:nvPr>
            <p:ph idx="4"/>
          </p:nvPr>
        </p:nvSpPr>
        <p:spPr>
          <a:xfrm>
            <a:off x="19682734" y="13807485"/>
            <a:ext cx="16528831" cy="20308732"/>
          </a:xfrm>
        </p:spPr>
        <p:txBody>
          <a:bodyPr/>
          <a:lstStyle>
            <a:lvl1pPr>
              <a:defRPr/>
            </a:lvl1pPr>
            <a:lvl2pPr>
              <a:defRPr/>
            </a:lvl2pPr>
            <a:lvl3pPr>
              <a:defRPr/>
            </a:lvl3pPr>
            <a:lvl4pPr>
              <a:defRPr/>
            </a:lvl4pPr>
            <a:lvl5pP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756E0D0B-DDAA-455E-BD07-626431E4F11A}"/>
              </a:ext>
            </a:extLst>
          </p:cNvPr>
          <p:cNvSpPr txBox="1">
            <a:spLocks noGrp="1"/>
          </p:cNvSpPr>
          <p:nvPr>
            <p:ph type="dt" sz="half" idx="7"/>
          </p:nvPr>
        </p:nvSpPr>
        <p:spPr/>
        <p:txBody>
          <a:bodyPr/>
          <a:lstStyle>
            <a:lvl1pPr>
              <a:defRPr/>
            </a:lvl1pPr>
          </a:lstStyle>
          <a:p>
            <a:pPr lvl="0"/>
            <a:fld id="{04E75B90-D78C-42CF-B83A-8A8548C4159A}" type="datetime1">
              <a:rPr lang="en-GB"/>
              <a:pPr lvl="0"/>
              <a:t>30/06/2026</a:t>
            </a:fld>
            <a:endParaRPr lang="en-GB"/>
          </a:p>
        </p:txBody>
      </p:sp>
      <p:sp>
        <p:nvSpPr>
          <p:cNvPr id="8" name="Footer Placeholder 7">
            <a:extLst>
              <a:ext uri="{FF2B5EF4-FFF2-40B4-BE49-F238E27FC236}">
                <a16:creationId xmlns:a16="http://schemas.microsoft.com/office/drawing/2014/main" id="{3DD95E9F-FE1B-03DC-2AAB-1CDE3B901764}"/>
              </a:ext>
            </a:extLst>
          </p:cNvPr>
          <p:cNvSpPr txBox="1">
            <a:spLocks noGrp="1"/>
          </p:cNvSpPr>
          <p:nvPr>
            <p:ph type="ftr" sz="quarter" idx="9"/>
          </p:nvPr>
        </p:nvSpPr>
        <p:spPr/>
        <p:txBody>
          <a:bodyPr/>
          <a:lstStyle>
            <a:lvl1pPr>
              <a:defRPr/>
            </a:lvl1pPr>
          </a:lstStyle>
          <a:p>
            <a:pPr lvl="0"/>
            <a:endParaRPr lang="en-GB"/>
          </a:p>
        </p:txBody>
      </p:sp>
      <p:sp>
        <p:nvSpPr>
          <p:cNvPr id="9" name="Slide Number Placeholder 8">
            <a:extLst>
              <a:ext uri="{FF2B5EF4-FFF2-40B4-BE49-F238E27FC236}">
                <a16:creationId xmlns:a16="http://schemas.microsoft.com/office/drawing/2014/main" id="{62064E16-3B38-047F-3A1F-9AF3FC0BBE27}"/>
              </a:ext>
            </a:extLst>
          </p:cNvPr>
          <p:cNvSpPr txBox="1">
            <a:spLocks noGrp="1"/>
          </p:cNvSpPr>
          <p:nvPr>
            <p:ph type="sldNum" sz="quarter" idx="8"/>
          </p:nvPr>
        </p:nvSpPr>
        <p:spPr/>
        <p:txBody>
          <a:bodyPr/>
          <a:lstStyle>
            <a:lvl1pPr>
              <a:defRPr/>
            </a:lvl1pPr>
          </a:lstStyle>
          <a:p>
            <a:pPr lvl="0"/>
            <a:fld id="{45F42E2C-3FD0-46A8-A36F-D47E97275481}" type="slidenum">
              <a:t>‹#›</a:t>
            </a:fld>
            <a:endParaRPr lang="en-GB"/>
          </a:p>
        </p:txBody>
      </p:sp>
    </p:spTree>
    <p:extLst>
      <p:ext uri="{BB962C8B-B14F-4D97-AF65-F5344CB8AC3E}">
        <p14:creationId xmlns:p14="http://schemas.microsoft.com/office/powerpoint/2010/main" val="1124069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86AB8-64FC-18F0-87E8-887CDB08A169}"/>
              </a:ext>
            </a:extLst>
          </p:cNvPr>
          <p:cNvSpPr txBox="1">
            <a:spLocks noGrp="1"/>
          </p:cNvSpPr>
          <p:nvPr>
            <p:ph type="title"/>
          </p:nvPr>
        </p:nvSpPr>
        <p:spPr/>
        <p:txBody>
          <a:bodyPr/>
          <a:lstStyle>
            <a:lvl1pPr>
              <a:defRPr/>
            </a:lvl1pPr>
          </a:lstStyle>
          <a:p>
            <a:pPr lvl="0"/>
            <a:r>
              <a:rPr lang="en-GB"/>
              <a:t>Click to edit Master title style</a:t>
            </a:r>
            <a:endParaRPr lang="en-US"/>
          </a:p>
        </p:txBody>
      </p:sp>
      <p:sp>
        <p:nvSpPr>
          <p:cNvPr id="3" name="Date Placeholder 2">
            <a:extLst>
              <a:ext uri="{FF2B5EF4-FFF2-40B4-BE49-F238E27FC236}">
                <a16:creationId xmlns:a16="http://schemas.microsoft.com/office/drawing/2014/main" id="{90C5D18F-5C24-DAEC-60E3-80D710191D71}"/>
              </a:ext>
            </a:extLst>
          </p:cNvPr>
          <p:cNvSpPr txBox="1">
            <a:spLocks noGrp="1"/>
          </p:cNvSpPr>
          <p:nvPr>
            <p:ph type="dt" sz="half" idx="7"/>
          </p:nvPr>
        </p:nvSpPr>
        <p:spPr/>
        <p:txBody>
          <a:bodyPr/>
          <a:lstStyle>
            <a:lvl1pPr>
              <a:defRPr/>
            </a:lvl1pPr>
          </a:lstStyle>
          <a:p>
            <a:pPr lvl="0"/>
            <a:fld id="{D4C0BC77-C23E-4427-B78E-7FC64A87FD08}" type="datetime1">
              <a:rPr lang="en-GB"/>
              <a:pPr lvl="0"/>
              <a:t>30/06/2026</a:t>
            </a:fld>
            <a:endParaRPr lang="en-GB"/>
          </a:p>
        </p:txBody>
      </p:sp>
      <p:sp>
        <p:nvSpPr>
          <p:cNvPr id="4" name="Footer Placeholder 3">
            <a:extLst>
              <a:ext uri="{FF2B5EF4-FFF2-40B4-BE49-F238E27FC236}">
                <a16:creationId xmlns:a16="http://schemas.microsoft.com/office/drawing/2014/main" id="{C14531DD-95C1-2CA8-FFB1-35EC7C71C433}"/>
              </a:ext>
            </a:extLst>
          </p:cNvPr>
          <p:cNvSpPr txBox="1">
            <a:spLocks noGrp="1"/>
          </p:cNvSpPr>
          <p:nvPr>
            <p:ph type="ftr" sz="quarter" idx="9"/>
          </p:nvPr>
        </p:nvSpPr>
        <p:spPr/>
        <p:txBody>
          <a:bodyPr/>
          <a:lstStyle>
            <a:lvl1pPr>
              <a:defRPr/>
            </a:lvl1pPr>
          </a:lstStyle>
          <a:p>
            <a:pPr lvl="0"/>
            <a:endParaRPr lang="en-GB"/>
          </a:p>
        </p:txBody>
      </p:sp>
      <p:sp>
        <p:nvSpPr>
          <p:cNvPr id="5" name="Slide Number Placeholder 4">
            <a:extLst>
              <a:ext uri="{FF2B5EF4-FFF2-40B4-BE49-F238E27FC236}">
                <a16:creationId xmlns:a16="http://schemas.microsoft.com/office/drawing/2014/main" id="{5673A02C-762D-03D1-90D4-5DB73B7F18EB}"/>
              </a:ext>
            </a:extLst>
          </p:cNvPr>
          <p:cNvSpPr txBox="1">
            <a:spLocks noGrp="1"/>
          </p:cNvSpPr>
          <p:nvPr>
            <p:ph type="sldNum" sz="quarter" idx="8"/>
          </p:nvPr>
        </p:nvSpPr>
        <p:spPr/>
        <p:txBody>
          <a:bodyPr/>
          <a:lstStyle>
            <a:lvl1pPr>
              <a:defRPr/>
            </a:lvl1pPr>
          </a:lstStyle>
          <a:p>
            <a:pPr lvl="0"/>
            <a:fld id="{05410D48-90A3-4657-A48E-68450261A2D1}" type="slidenum">
              <a:t>‹#›</a:t>
            </a:fld>
            <a:endParaRPr lang="en-GB"/>
          </a:p>
        </p:txBody>
      </p:sp>
    </p:spTree>
    <p:extLst>
      <p:ext uri="{BB962C8B-B14F-4D97-AF65-F5344CB8AC3E}">
        <p14:creationId xmlns:p14="http://schemas.microsoft.com/office/powerpoint/2010/main" val="1145735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717F9E-188F-85D0-09F2-72C0C1EB457C}"/>
              </a:ext>
            </a:extLst>
          </p:cNvPr>
          <p:cNvSpPr txBox="1">
            <a:spLocks noGrp="1"/>
          </p:cNvSpPr>
          <p:nvPr>
            <p:ph type="dt" sz="half" idx="7"/>
          </p:nvPr>
        </p:nvSpPr>
        <p:spPr/>
        <p:txBody>
          <a:bodyPr/>
          <a:lstStyle>
            <a:lvl1pPr>
              <a:defRPr/>
            </a:lvl1pPr>
          </a:lstStyle>
          <a:p>
            <a:pPr lvl="0"/>
            <a:fld id="{D2B6A519-F41B-4586-96B6-EA8C4A66DF76}" type="datetime1">
              <a:rPr lang="en-GB"/>
              <a:pPr lvl="0"/>
              <a:t>30/06/2026</a:t>
            </a:fld>
            <a:endParaRPr lang="en-GB"/>
          </a:p>
        </p:txBody>
      </p:sp>
      <p:sp>
        <p:nvSpPr>
          <p:cNvPr id="3" name="Footer Placeholder 2">
            <a:extLst>
              <a:ext uri="{FF2B5EF4-FFF2-40B4-BE49-F238E27FC236}">
                <a16:creationId xmlns:a16="http://schemas.microsoft.com/office/drawing/2014/main" id="{304DA8DC-B509-8917-9128-03041FE396A0}"/>
              </a:ext>
            </a:extLst>
          </p:cNvPr>
          <p:cNvSpPr txBox="1">
            <a:spLocks noGrp="1"/>
          </p:cNvSpPr>
          <p:nvPr>
            <p:ph type="ftr" sz="quarter" idx="9"/>
          </p:nvPr>
        </p:nvSpPr>
        <p:spPr/>
        <p:txBody>
          <a:bodyPr/>
          <a:lstStyle>
            <a:lvl1pPr>
              <a:defRPr/>
            </a:lvl1pPr>
          </a:lstStyle>
          <a:p>
            <a:pPr lvl="0"/>
            <a:endParaRPr lang="en-GB"/>
          </a:p>
        </p:txBody>
      </p:sp>
      <p:sp>
        <p:nvSpPr>
          <p:cNvPr id="4" name="Slide Number Placeholder 3">
            <a:extLst>
              <a:ext uri="{FF2B5EF4-FFF2-40B4-BE49-F238E27FC236}">
                <a16:creationId xmlns:a16="http://schemas.microsoft.com/office/drawing/2014/main" id="{9706B107-333A-6C12-9CE5-CAA86D75BCD5}"/>
              </a:ext>
            </a:extLst>
          </p:cNvPr>
          <p:cNvSpPr txBox="1">
            <a:spLocks noGrp="1"/>
          </p:cNvSpPr>
          <p:nvPr>
            <p:ph type="sldNum" sz="quarter" idx="8"/>
          </p:nvPr>
        </p:nvSpPr>
        <p:spPr/>
        <p:txBody>
          <a:bodyPr/>
          <a:lstStyle>
            <a:lvl1pPr>
              <a:defRPr/>
            </a:lvl1pPr>
          </a:lstStyle>
          <a:p>
            <a:pPr lvl="0"/>
            <a:fld id="{D18A759E-87AA-4A9E-8F72-994DDD9CFA8C}" type="slidenum">
              <a:t>‹#›</a:t>
            </a:fld>
            <a:endParaRPr lang="en-GB"/>
          </a:p>
        </p:txBody>
      </p:sp>
    </p:spTree>
    <p:extLst>
      <p:ext uri="{BB962C8B-B14F-4D97-AF65-F5344CB8AC3E}">
        <p14:creationId xmlns:p14="http://schemas.microsoft.com/office/powerpoint/2010/main" val="2535760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61028-45CD-97BB-4CF5-DB85BDC44A1A}"/>
              </a:ext>
            </a:extLst>
          </p:cNvPr>
          <p:cNvSpPr txBox="1">
            <a:spLocks noGrp="1"/>
          </p:cNvSpPr>
          <p:nvPr>
            <p:ph type="title"/>
          </p:nvPr>
        </p:nvSpPr>
        <p:spPr>
          <a:xfrm>
            <a:off x="2678030" y="2519994"/>
            <a:ext cx="12539642" cy="8819991"/>
          </a:xfrm>
        </p:spPr>
        <p:txBody>
          <a:bodyPr anchor="b"/>
          <a:lstStyle>
            <a:lvl1pPr>
              <a:defRPr sz="13606"/>
            </a:lvl1pPr>
          </a:lstStyle>
          <a:p>
            <a:pPr lvl="0"/>
            <a:r>
              <a:rPr lang="en-GB"/>
              <a:t>Click to edit Master title style</a:t>
            </a:r>
            <a:endParaRPr lang="en-US"/>
          </a:p>
        </p:txBody>
      </p:sp>
      <p:sp>
        <p:nvSpPr>
          <p:cNvPr id="3" name="Content Placeholder 2">
            <a:extLst>
              <a:ext uri="{FF2B5EF4-FFF2-40B4-BE49-F238E27FC236}">
                <a16:creationId xmlns:a16="http://schemas.microsoft.com/office/drawing/2014/main" id="{A45E0B07-8FC1-07F3-732B-61E9CEF6D19B}"/>
              </a:ext>
            </a:extLst>
          </p:cNvPr>
          <p:cNvSpPr txBox="1">
            <a:spLocks noGrp="1"/>
          </p:cNvSpPr>
          <p:nvPr>
            <p:ph idx="1"/>
          </p:nvPr>
        </p:nvSpPr>
        <p:spPr>
          <a:xfrm>
            <a:off x="16528831" y="5442499"/>
            <a:ext cx="19682725" cy="26862475"/>
          </a:xfrm>
        </p:spPr>
        <p:txBody>
          <a:bodyPr/>
          <a:lstStyle>
            <a:lvl1pPr>
              <a:defRPr sz="13606"/>
            </a:lvl1pPr>
            <a:lvl2pPr>
              <a:defRPr sz="11905"/>
            </a:lvl2pPr>
            <a:lvl3pPr>
              <a:defRPr sz="10205"/>
            </a:lvl3pPr>
            <a:lvl4pPr>
              <a:defRPr sz="8504"/>
            </a:lvl4pPr>
            <a:lvl5pPr>
              <a:defRPr sz="8504"/>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A8ED2631-9DD9-3193-B7B6-1392FF6E4BEA}"/>
              </a:ext>
            </a:extLst>
          </p:cNvPr>
          <p:cNvSpPr txBox="1">
            <a:spLocks noGrp="1"/>
          </p:cNvSpPr>
          <p:nvPr>
            <p:ph type="body" idx="2"/>
          </p:nvPr>
        </p:nvSpPr>
        <p:spPr>
          <a:xfrm>
            <a:off x="2678030" y="11339986"/>
            <a:ext cx="12539642" cy="21008733"/>
          </a:xfrm>
        </p:spPr>
        <p:txBody>
          <a:bodyPr/>
          <a:lstStyle>
            <a:lvl1pPr marL="0" indent="0">
              <a:buNone/>
              <a:defRPr sz="6803"/>
            </a:lvl1pPr>
          </a:lstStyle>
          <a:p>
            <a:pPr lvl="0"/>
            <a:r>
              <a:rPr lang="en-GB"/>
              <a:t>Click to edit Master text styles</a:t>
            </a:r>
          </a:p>
        </p:txBody>
      </p:sp>
      <p:sp>
        <p:nvSpPr>
          <p:cNvPr id="5" name="Date Placeholder 4">
            <a:extLst>
              <a:ext uri="{FF2B5EF4-FFF2-40B4-BE49-F238E27FC236}">
                <a16:creationId xmlns:a16="http://schemas.microsoft.com/office/drawing/2014/main" id="{3C7748BD-A0C8-36FA-1579-385D6702139F}"/>
              </a:ext>
            </a:extLst>
          </p:cNvPr>
          <p:cNvSpPr txBox="1">
            <a:spLocks noGrp="1"/>
          </p:cNvSpPr>
          <p:nvPr>
            <p:ph type="dt" sz="half" idx="7"/>
          </p:nvPr>
        </p:nvSpPr>
        <p:spPr/>
        <p:txBody>
          <a:bodyPr/>
          <a:lstStyle>
            <a:lvl1pPr>
              <a:defRPr/>
            </a:lvl1pPr>
          </a:lstStyle>
          <a:p>
            <a:pPr lvl="0"/>
            <a:fld id="{3026C93F-8235-4E97-9FC9-A011B54586D3}" type="datetime1">
              <a:rPr lang="en-GB"/>
              <a:pPr lvl="0"/>
              <a:t>30/06/2026</a:t>
            </a:fld>
            <a:endParaRPr lang="en-GB"/>
          </a:p>
        </p:txBody>
      </p:sp>
      <p:sp>
        <p:nvSpPr>
          <p:cNvPr id="6" name="Footer Placeholder 5">
            <a:extLst>
              <a:ext uri="{FF2B5EF4-FFF2-40B4-BE49-F238E27FC236}">
                <a16:creationId xmlns:a16="http://schemas.microsoft.com/office/drawing/2014/main" id="{E79F3A98-C3D2-12BD-5522-B23A63F3E8E1}"/>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A1C25DE0-8B39-786F-3C46-9220EA60A689}"/>
              </a:ext>
            </a:extLst>
          </p:cNvPr>
          <p:cNvSpPr txBox="1">
            <a:spLocks noGrp="1"/>
          </p:cNvSpPr>
          <p:nvPr>
            <p:ph type="sldNum" sz="quarter" idx="8"/>
          </p:nvPr>
        </p:nvSpPr>
        <p:spPr/>
        <p:txBody>
          <a:bodyPr/>
          <a:lstStyle>
            <a:lvl1pPr>
              <a:defRPr/>
            </a:lvl1pPr>
          </a:lstStyle>
          <a:p>
            <a:pPr lvl="0"/>
            <a:fld id="{AE7FDD69-5209-4F90-A175-FF638ABC21DA}" type="slidenum">
              <a:t>‹#›</a:t>
            </a:fld>
            <a:endParaRPr lang="en-GB"/>
          </a:p>
        </p:txBody>
      </p:sp>
    </p:spTree>
    <p:extLst>
      <p:ext uri="{BB962C8B-B14F-4D97-AF65-F5344CB8AC3E}">
        <p14:creationId xmlns:p14="http://schemas.microsoft.com/office/powerpoint/2010/main" val="3206389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F4243-C015-169A-13AB-DE121345E9C6}"/>
              </a:ext>
            </a:extLst>
          </p:cNvPr>
          <p:cNvSpPr txBox="1">
            <a:spLocks noGrp="1"/>
          </p:cNvSpPr>
          <p:nvPr>
            <p:ph type="title"/>
          </p:nvPr>
        </p:nvSpPr>
        <p:spPr>
          <a:xfrm>
            <a:off x="2678030" y="2519994"/>
            <a:ext cx="12539642" cy="8819991"/>
          </a:xfrm>
        </p:spPr>
        <p:txBody>
          <a:bodyPr anchor="b"/>
          <a:lstStyle>
            <a:lvl1pPr>
              <a:defRPr sz="13606"/>
            </a:lvl1pPr>
          </a:lstStyle>
          <a:p>
            <a:pPr lvl="0"/>
            <a:r>
              <a:rPr lang="en-GB"/>
              <a:t>Click to edit Master title style</a:t>
            </a:r>
            <a:endParaRPr lang="en-US"/>
          </a:p>
        </p:txBody>
      </p:sp>
      <p:sp>
        <p:nvSpPr>
          <p:cNvPr id="3" name="Picture Placeholder 2">
            <a:extLst>
              <a:ext uri="{FF2B5EF4-FFF2-40B4-BE49-F238E27FC236}">
                <a16:creationId xmlns:a16="http://schemas.microsoft.com/office/drawing/2014/main" id="{2F70D601-D8EA-C248-8100-CE4A4B69BB6B}"/>
              </a:ext>
            </a:extLst>
          </p:cNvPr>
          <p:cNvSpPr txBox="1">
            <a:spLocks noGrp="1"/>
          </p:cNvSpPr>
          <p:nvPr>
            <p:ph type="pic" idx="1"/>
          </p:nvPr>
        </p:nvSpPr>
        <p:spPr>
          <a:xfrm>
            <a:off x="16528831" y="5442499"/>
            <a:ext cx="19682725" cy="26862475"/>
          </a:xfrm>
        </p:spPr>
        <p:txBody>
          <a:bodyPr/>
          <a:lstStyle>
            <a:lvl1pPr marL="0" indent="0">
              <a:buNone/>
              <a:defRPr sz="13606"/>
            </a:lvl1pPr>
          </a:lstStyle>
          <a:p>
            <a:pPr lvl="0"/>
            <a:r>
              <a:rPr lang="en-GB"/>
              <a:t>Click icon to add picture</a:t>
            </a:r>
            <a:endParaRPr lang="en-US"/>
          </a:p>
        </p:txBody>
      </p:sp>
      <p:sp>
        <p:nvSpPr>
          <p:cNvPr id="4" name="Text Placeholder 3">
            <a:extLst>
              <a:ext uri="{FF2B5EF4-FFF2-40B4-BE49-F238E27FC236}">
                <a16:creationId xmlns:a16="http://schemas.microsoft.com/office/drawing/2014/main" id="{DCCF7A13-C07A-7968-3BA6-93A3DC999D20}"/>
              </a:ext>
            </a:extLst>
          </p:cNvPr>
          <p:cNvSpPr txBox="1">
            <a:spLocks noGrp="1"/>
          </p:cNvSpPr>
          <p:nvPr>
            <p:ph type="body" idx="2"/>
          </p:nvPr>
        </p:nvSpPr>
        <p:spPr>
          <a:xfrm>
            <a:off x="2678030" y="11339986"/>
            <a:ext cx="12539642" cy="21008733"/>
          </a:xfrm>
        </p:spPr>
        <p:txBody>
          <a:bodyPr/>
          <a:lstStyle>
            <a:lvl1pPr marL="0" indent="0">
              <a:buNone/>
              <a:defRPr sz="6803"/>
            </a:lvl1pPr>
          </a:lstStyle>
          <a:p>
            <a:pPr lvl="0"/>
            <a:r>
              <a:rPr lang="en-GB"/>
              <a:t>Click to edit Master text styles</a:t>
            </a:r>
          </a:p>
        </p:txBody>
      </p:sp>
      <p:sp>
        <p:nvSpPr>
          <p:cNvPr id="5" name="Date Placeholder 4">
            <a:extLst>
              <a:ext uri="{FF2B5EF4-FFF2-40B4-BE49-F238E27FC236}">
                <a16:creationId xmlns:a16="http://schemas.microsoft.com/office/drawing/2014/main" id="{80586C1E-063C-5941-7811-CBC50F84436C}"/>
              </a:ext>
            </a:extLst>
          </p:cNvPr>
          <p:cNvSpPr txBox="1">
            <a:spLocks noGrp="1"/>
          </p:cNvSpPr>
          <p:nvPr>
            <p:ph type="dt" sz="half" idx="7"/>
          </p:nvPr>
        </p:nvSpPr>
        <p:spPr/>
        <p:txBody>
          <a:bodyPr/>
          <a:lstStyle>
            <a:lvl1pPr>
              <a:defRPr/>
            </a:lvl1pPr>
          </a:lstStyle>
          <a:p>
            <a:pPr lvl="0"/>
            <a:fld id="{84809D4E-EF0A-4E24-837C-363F964197AA}" type="datetime1">
              <a:rPr lang="en-GB"/>
              <a:pPr lvl="0"/>
              <a:t>30/06/2026</a:t>
            </a:fld>
            <a:endParaRPr lang="en-GB"/>
          </a:p>
        </p:txBody>
      </p:sp>
      <p:sp>
        <p:nvSpPr>
          <p:cNvPr id="6" name="Footer Placeholder 5">
            <a:extLst>
              <a:ext uri="{FF2B5EF4-FFF2-40B4-BE49-F238E27FC236}">
                <a16:creationId xmlns:a16="http://schemas.microsoft.com/office/drawing/2014/main" id="{9290EF9D-DD47-1241-86E0-7A89F3A9C7DB}"/>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2C783BD5-DB1C-E010-7CEF-94CEFED3E8ED}"/>
              </a:ext>
            </a:extLst>
          </p:cNvPr>
          <p:cNvSpPr txBox="1">
            <a:spLocks noGrp="1"/>
          </p:cNvSpPr>
          <p:nvPr>
            <p:ph type="sldNum" sz="quarter" idx="8"/>
          </p:nvPr>
        </p:nvSpPr>
        <p:spPr/>
        <p:txBody>
          <a:bodyPr/>
          <a:lstStyle>
            <a:lvl1pPr>
              <a:defRPr/>
            </a:lvl1pPr>
          </a:lstStyle>
          <a:p>
            <a:pPr lvl="0"/>
            <a:fld id="{646046D8-F8D3-408C-B7A3-7110043F79B7}" type="slidenum">
              <a:t>‹#›</a:t>
            </a:fld>
            <a:endParaRPr lang="en-GB"/>
          </a:p>
        </p:txBody>
      </p:sp>
    </p:spTree>
    <p:extLst>
      <p:ext uri="{BB962C8B-B14F-4D97-AF65-F5344CB8AC3E}">
        <p14:creationId xmlns:p14="http://schemas.microsoft.com/office/powerpoint/2010/main" val="334376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1A7622-8177-37BA-2BD1-9735F9556020}"/>
              </a:ext>
            </a:extLst>
          </p:cNvPr>
          <p:cNvSpPr txBox="1">
            <a:spLocks noGrp="1"/>
          </p:cNvSpPr>
          <p:nvPr>
            <p:ph type="title"/>
          </p:nvPr>
        </p:nvSpPr>
        <p:spPr>
          <a:xfrm>
            <a:off x="2672964" y="2012502"/>
            <a:ext cx="33533535" cy="7306248"/>
          </a:xfrm>
          <a:prstGeom prst="rect">
            <a:avLst/>
          </a:prstGeom>
          <a:noFill/>
          <a:ln>
            <a:noFill/>
          </a:ln>
        </p:spPr>
        <p:txBody>
          <a:bodyPr vert="horz" wrap="square" lIns="91440" tIns="45720" rIns="91440" bIns="45720" anchor="ctr" anchorCtr="0" compatLnSpc="1">
            <a:normAutofit/>
          </a:bodyPr>
          <a:lstStyle/>
          <a:p>
            <a:pPr lvl="0"/>
            <a:r>
              <a:rPr lang="en-GB"/>
              <a:t>Click to edit Master title style</a:t>
            </a:r>
            <a:endParaRPr lang="en-US"/>
          </a:p>
        </p:txBody>
      </p:sp>
      <p:sp>
        <p:nvSpPr>
          <p:cNvPr id="3" name="Text Placeholder 2">
            <a:extLst>
              <a:ext uri="{FF2B5EF4-FFF2-40B4-BE49-F238E27FC236}">
                <a16:creationId xmlns:a16="http://schemas.microsoft.com/office/drawing/2014/main" id="{028DB8B9-4478-D9CD-0B07-6D4D6FC7F206}"/>
              </a:ext>
            </a:extLst>
          </p:cNvPr>
          <p:cNvSpPr txBox="1">
            <a:spLocks noGrp="1"/>
          </p:cNvSpPr>
          <p:nvPr>
            <p:ph type="body" idx="1"/>
          </p:nvPr>
        </p:nvSpPr>
        <p:spPr>
          <a:xfrm>
            <a:off x="2672964" y="10062487"/>
            <a:ext cx="33533535" cy="23983724"/>
          </a:xfrm>
          <a:prstGeom prst="rect">
            <a:avLst/>
          </a:prstGeom>
          <a:noFill/>
          <a:ln>
            <a:noFill/>
          </a:ln>
        </p:spPr>
        <p:txBody>
          <a:bodyPr vert="horz" wrap="square" lIns="91440" tIns="45720" rIns="91440" bIns="45720" anchor="t" anchorCtr="0" compatLnSpc="1">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692A12C-49B7-16FF-15BF-6D8606F7EFE9}"/>
              </a:ext>
            </a:extLst>
          </p:cNvPr>
          <p:cNvSpPr txBox="1">
            <a:spLocks noGrp="1"/>
          </p:cNvSpPr>
          <p:nvPr>
            <p:ph type="dt" sz="half" idx="2"/>
          </p:nvPr>
        </p:nvSpPr>
        <p:spPr>
          <a:xfrm>
            <a:off x="2672964" y="35034970"/>
            <a:ext cx="8747881" cy="2012493"/>
          </a:xfrm>
          <a:prstGeom prst="rect">
            <a:avLst/>
          </a:prstGeom>
          <a:noFill/>
          <a:ln>
            <a:noFill/>
          </a:ln>
        </p:spPr>
        <p:txBody>
          <a:bodyPr vert="horz" wrap="square" lIns="91440" tIns="45720" rIns="91440" bIns="45720" anchor="ctr" anchorCtr="0" compatLnSpc="1">
            <a:noAutofit/>
          </a:bodyPr>
          <a:lstStyle>
            <a:lvl1pPr marL="0" marR="0" lvl="0" indent="0" algn="l" defTabSz="457200" rtl="0" fontAlgn="auto" hangingPunct="1">
              <a:lnSpc>
                <a:spcPct val="100000"/>
              </a:lnSpc>
              <a:spcBef>
                <a:spcPts val="0"/>
              </a:spcBef>
              <a:spcAft>
                <a:spcPts val="0"/>
              </a:spcAft>
              <a:buNone/>
              <a:tabLst/>
              <a:defRPr lang="en-GB" sz="5102" b="0" i="0" u="none" strike="noStrike" kern="1200" cap="none" spc="0" baseline="0">
                <a:solidFill>
                  <a:srgbClr val="767676"/>
                </a:solidFill>
                <a:uFillTx/>
                <a:latin typeface="Aptos"/>
              </a:defRPr>
            </a:lvl1pPr>
          </a:lstStyle>
          <a:p>
            <a:pPr lvl="0"/>
            <a:fld id="{BE4F0141-16EA-4A25-AD9E-645DB71CA807}" type="datetime1">
              <a:rPr lang="en-GB"/>
              <a:pPr lvl="0"/>
              <a:t>30/06/2026</a:t>
            </a:fld>
            <a:endParaRPr lang="en-GB"/>
          </a:p>
        </p:txBody>
      </p:sp>
      <p:sp>
        <p:nvSpPr>
          <p:cNvPr id="5" name="Footer Placeholder 4">
            <a:extLst>
              <a:ext uri="{FF2B5EF4-FFF2-40B4-BE49-F238E27FC236}">
                <a16:creationId xmlns:a16="http://schemas.microsoft.com/office/drawing/2014/main" id="{50F02F9C-F7B5-72B4-A89D-31D80828AA81}"/>
              </a:ext>
            </a:extLst>
          </p:cNvPr>
          <p:cNvSpPr txBox="1">
            <a:spLocks noGrp="1"/>
          </p:cNvSpPr>
          <p:nvPr>
            <p:ph type="ftr" sz="quarter" idx="3"/>
          </p:nvPr>
        </p:nvSpPr>
        <p:spPr>
          <a:xfrm>
            <a:off x="12878821" y="35034970"/>
            <a:ext cx="13121822" cy="2012493"/>
          </a:xfrm>
          <a:prstGeom prst="rect">
            <a:avLst/>
          </a:prstGeom>
          <a:noFill/>
          <a:ln>
            <a:noFill/>
          </a:ln>
        </p:spPr>
        <p:txBody>
          <a:bodyPr vert="horz" wrap="square" lIns="91440" tIns="45720" rIns="91440" bIns="45720" anchor="ctr" anchorCtr="1" compatLnSpc="1">
            <a:noAutofit/>
          </a:bodyPr>
          <a:lstStyle>
            <a:lvl1pPr marL="0" marR="0" lvl="0" indent="0" algn="ctr" defTabSz="457200" rtl="0" fontAlgn="auto" hangingPunct="1">
              <a:lnSpc>
                <a:spcPct val="100000"/>
              </a:lnSpc>
              <a:spcBef>
                <a:spcPts val="0"/>
              </a:spcBef>
              <a:spcAft>
                <a:spcPts val="0"/>
              </a:spcAft>
              <a:buNone/>
              <a:tabLst/>
              <a:defRPr lang="en-GB" sz="5102" b="0" i="0" u="none" strike="noStrike" kern="1200" cap="none" spc="0" baseline="0">
                <a:solidFill>
                  <a:srgbClr val="767676"/>
                </a:solidFill>
                <a:uFillTx/>
                <a:latin typeface="Aptos"/>
              </a:defRPr>
            </a:lvl1pPr>
          </a:lstStyle>
          <a:p>
            <a:pPr lvl="0"/>
            <a:endParaRPr lang="en-GB"/>
          </a:p>
        </p:txBody>
      </p:sp>
      <p:sp>
        <p:nvSpPr>
          <p:cNvPr id="6" name="Slide Number Placeholder 5">
            <a:extLst>
              <a:ext uri="{FF2B5EF4-FFF2-40B4-BE49-F238E27FC236}">
                <a16:creationId xmlns:a16="http://schemas.microsoft.com/office/drawing/2014/main" id="{49189E49-B5A7-C689-94A3-BCD0F39BDF6E}"/>
              </a:ext>
            </a:extLst>
          </p:cNvPr>
          <p:cNvSpPr txBox="1">
            <a:spLocks noGrp="1"/>
          </p:cNvSpPr>
          <p:nvPr>
            <p:ph type="sldNum" sz="quarter" idx="4"/>
          </p:nvPr>
        </p:nvSpPr>
        <p:spPr>
          <a:xfrm>
            <a:off x="27458618" y="35034970"/>
            <a:ext cx="8747881" cy="2012493"/>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GB" sz="5102" b="0" i="0" u="none" strike="noStrike" kern="1200" cap="none" spc="0" baseline="0">
                <a:solidFill>
                  <a:srgbClr val="767676"/>
                </a:solidFill>
                <a:uFillTx/>
                <a:latin typeface="Aptos"/>
              </a:defRPr>
            </a:lvl1pPr>
          </a:lstStyle>
          <a:p>
            <a:pPr lvl="0"/>
            <a:fld id="{E303ADE7-40DE-4E41-A4B8-BCE218625A1E}" type="slidenum">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3887937" rtl="0" fontAlgn="auto" hangingPunct="1">
        <a:lnSpc>
          <a:spcPct val="90000"/>
        </a:lnSpc>
        <a:spcBef>
          <a:spcPts val="0"/>
        </a:spcBef>
        <a:spcAft>
          <a:spcPts val="0"/>
        </a:spcAft>
        <a:buNone/>
        <a:tabLst/>
        <a:defRPr lang="en-GB" sz="18708" b="0" i="0" u="none" strike="noStrike" kern="1200" cap="none" spc="0" baseline="0">
          <a:solidFill>
            <a:srgbClr val="000000"/>
          </a:solidFill>
          <a:uFillTx/>
          <a:latin typeface="Aptos Display"/>
        </a:defRPr>
      </a:lvl1pPr>
    </p:titleStyle>
    <p:bodyStyle>
      <a:lvl1pPr marL="971979" marR="0" lvl="0" indent="-971979" algn="l" defTabSz="3887937" rtl="0" fontAlgn="auto" hangingPunct="1">
        <a:lnSpc>
          <a:spcPct val="90000"/>
        </a:lnSpc>
        <a:spcBef>
          <a:spcPts val="4250"/>
        </a:spcBef>
        <a:spcAft>
          <a:spcPts val="0"/>
        </a:spcAft>
        <a:buSzPct val="100000"/>
        <a:buFont typeface="Arial" pitchFamily="34"/>
        <a:buChar char="•"/>
        <a:tabLst/>
        <a:defRPr lang="en-GB" sz="11905" b="0" i="0" u="none" strike="noStrike" kern="1200" cap="none" spc="0" baseline="0">
          <a:solidFill>
            <a:srgbClr val="000000"/>
          </a:solidFill>
          <a:uFillTx/>
          <a:latin typeface="Aptos"/>
        </a:defRPr>
      </a:lvl1pPr>
      <a:lvl2pPr marL="2915948" marR="0" lvl="1" indent="-971979" algn="l" defTabSz="3887937" rtl="0" fontAlgn="auto" hangingPunct="1">
        <a:lnSpc>
          <a:spcPct val="90000"/>
        </a:lnSpc>
        <a:spcBef>
          <a:spcPts val="2125"/>
        </a:spcBef>
        <a:spcAft>
          <a:spcPts val="0"/>
        </a:spcAft>
        <a:buSzPct val="100000"/>
        <a:buFont typeface="Arial" pitchFamily="34"/>
        <a:buChar char="•"/>
        <a:tabLst/>
        <a:defRPr lang="en-GB" sz="10205" b="0" i="0" u="none" strike="noStrike" kern="1200" cap="none" spc="0" baseline="0">
          <a:solidFill>
            <a:srgbClr val="000000"/>
          </a:solidFill>
          <a:uFillTx/>
          <a:latin typeface="Aptos"/>
        </a:defRPr>
      </a:lvl2pPr>
      <a:lvl3pPr marL="4859926" marR="0" lvl="2" indent="-971979" algn="l" defTabSz="3887937" rtl="0" fontAlgn="auto" hangingPunct="1">
        <a:lnSpc>
          <a:spcPct val="90000"/>
        </a:lnSpc>
        <a:spcBef>
          <a:spcPts val="2125"/>
        </a:spcBef>
        <a:spcAft>
          <a:spcPts val="0"/>
        </a:spcAft>
        <a:buSzPct val="100000"/>
        <a:buFont typeface="Arial" pitchFamily="34"/>
        <a:buChar char="•"/>
        <a:tabLst/>
        <a:defRPr lang="en-GB" sz="8504" b="0" i="0" u="none" strike="noStrike" kern="1200" cap="none" spc="0" baseline="0">
          <a:solidFill>
            <a:srgbClr val="000000"/>
          </a:solidFill>
          <a:uFillTx/>
          <a:latin typeface="Aptos"/>
        </a:defRPr>
      </a:lvl3pPr>
      <a:lvl4pPr marL="6803885" marR="0" lvl="3" indent="-971979" algn="l" defTabSz="3887937" rtl="0" fontAlgn="auto" hangingPunct="1">
        <a:lnSpc>
          <a:spcPct val="90000"/>
        </a:lnSpc>
        <a:spcBef>
          <a:spcPts val="2125"/>
        </a:spcBef>
        <a:spcAft>
          <a:spcPts val="0"/>
        </a:spcAft>
        <a:buSzPct val="100000"/>
        <a:buFont typeface="Arial" pitchFamily="34"/>
        <a:buChar char="•"/>
        <a:tabLst/>
        <a:defRPr lang="en-GB" sz="7653" b="0" i="0" u="none" strike="noStrike" kern="1200" cap="none" spc="0" baseline="0">
          <a:solidFill>
            <a:srgbClr val="000000"/>
          </a:solidFill>
          <a:uFillTx/>
          <a:latin typeface="Aptos"/>
        </a:defRPr>
      </a:lvl4pPr>
      <a:lvl5pPr marL="8747854" marR="0" lvl="4" indent="-971979" algn="l" defTabSz="3887937" rtl="0" fontAlgn="auto" hangingPunct="1">
        <a:lnSpc>
          <a:spcPct val="90000"/>
        </a:lnSpc>
        <a:spcBef>
          <a:spcPts val="2125"/>
        </a:spcBef>
        <a:spcAft>
          <a:spcPts val="0"/>
        </a:spcAft>
        <a:buSzPct val="100000"/>
        <a:buFont typeface="Arial" pitchFamily="34"/>
        <a:buChar char="•"/>
        <a:tabLst/>
        <a:defRPr lang="en-GB" sz="7653" b="0" i="0" u="none" strike="noStrike" kern="1200" cap="none" spc="0" baseline="0">
          <a:solidFill>
            <a:srgbClr val="000000"/>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mailto:globalservices@abg.net"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1">
    <p:bg>
      <p:bgPr>
        <a:solidFill>
          <a:srgbClr val="85152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5F3F8-8C78-1F4E-60CE-6E57DC5D9E11}"/>
              </a:ext>
            </a:extLst>
          </p:cNvPr>
          <p:cNvSpPr txBox="1">
            <a:spLocks noGrp="1"/>
          </p:cNvSpPr>
          <p:nvPr>
            <p:ph type="ctrTitle"/>
          </p:nvPr>
        </p:nvSpPr>
        <p:spPr>
          <a:xfrm>
            <a:off x="763304" y="12671471"/>
            <a:ext cx="33047540" cy="20148474"/>
          </a:xfrm>
        </p:spPr>
        <p:txBody>
          <a:bodyPr anchorCtr="0">
            <a:noAutofit/>
          </a:bodyPr>
          <a:lstStyle/>
          <a:p>
            <a:pPr lvl="0" algn="l"/>
            <a:r>
              <a:rPr lang="en-GB" sz="43000">
                <a:solidFill>
                  <a:srgbClr val="FFFFFF"/>
                </a:solidFill>
              </a:rPr>
              <a:t>Alexander Beard International </a:t>
            </a:r>
            <a:r>
              <a:rPr lang="en-GB" sz="35800">
                <a:solidFill>
                  <a:srgbClr val="FFFFFF"/>
                </a:solidFill>
              </a:rPr>
              <a:t>Retirement</a:t>
            </a:r>
            <a:r>
              <a:rPr lang="en-GB" sz="43000">
                <a:solidFill>
                  <a:srgbClr val="FFFFFF"/>
                </a:solidFill>
              </a:rPr>
              <a:t> Plan</a:t>
            </a:r>
          </a:p>
        </p:txBody>
      </p:sp>
      <p:pic>
        <p:nvPicPr>
          <p:cNvPr id="3" name="Picture 4" descr="C:\Users\Liam\Desktop\AB Logo3.png">
            <a:extLst>
              <a:ext uri="{FF2B5EF4-FFF2-40B4-BE49-F238E27FC236}">
                <a16:creationId xmlns:a16="http://schemas.microsoft.com/office/drawing/2014/main" id="{053FF819-DF0D-B3DD-829D-BAAE76F2C2D1}"/>
              </a:ext>
            </a:extLst>
          </p:cNvPr>
          <p:cNvPicPr>
            <a:picLocks noChangeAspect="1"/>
          </p:cNvPicPr>
          <p:nvPr/>
        </p:nvPicPr>
        <p:blipFill>
          <a:blip r:embed="rId2"/>
          <a:srcRect/>
          <a:stretch>
            <a:fillRect/>
          </a:stretch>
        </p:blipFill>
        <p:spPr>
          <a:xfrm>
            <a:off x="35554020" y="34301841"/>
            <a:ext cx="2683288" cy="2753486"/>
          </a:xfrm>
          <a:prstGeom prst="rect">
            <a:avLst/>
          </a:prstGeom>
          <a:noFill/>
          <a:ln cap="flat">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16">
    <p:bg>
      <p:bgPr>
        <a:solidFill>
          <a:srgbClr val="85152F"/>
        </a:solidFill>
        <a:effectLst/>
      </p:bgPr>
    </p:bg>
    <p:spTree>
      <p:nvGrpSpPr>
        <p:cNvPr id="1" name=""/>
        <p:cNvGrpSpPr/>
        <p:nvPr/>
      </p:nvGrpSpPr>
      <p:grpSpPr>
        <a:xfrm>
          <a:off x="0" y="0"/>
          <a:ext cx="0" cy="0"/>
          <a:chOff x="0" y="0"/>
          <a:chExt cx="0" cy="0"/>
        </a:xfrm>
      </p:grpSpPr>
      <p:pic>
        <p:nvPicPr>
          <p:cNvPr id="2" name="Picture 4" descr="C:\Users\Liam\Desktop\AB Logo3.png">
            <a:extLst>
              <a:ext uri="{FF2B5EF4-FFF2-40B4-BE49-F238E27FC236}">
                <a16:creationId xmlns:a16="http://schemas.microsoft.com/office/drawing/2014/main" id="{03C8C930-BE53-C021-1DE4-E64C124C1AA0}"/>
              </a:ext>
            </a:extLst>
          </p:cNvPr>
          <p:cNvPicPr>
            <a:picLocks noChangeAspect="1"/>
          </p:cNvPicPr>
          <p:nvPr/>
        </p:nvPicPr>
        <p:blipFill>
          <a:blip r:embed="rId2"/>
          <a:srcRect/>
          <a:stretch>
            <a:fillRect/>
          </a:stretch>
        </p:blipFill>
        <p:spPr>
          <a:xfrm>
            <a:off x="35500235" y="34246648"/>
            <a:ext cx="2737073" cy="2808689"/>
          </a:xfrm>
          <a:prstGeom prst="rect">
            <a:avLst/>
          </a:prstGeom>
          <a:noFill/>
          <a:ln cap="flat">
            <a:noFill/>
          </a:ln>
        </p:spPr>
      </p:pic>
      <p:sp>
        <p:nvSpPr>
          <p:cNvPr id="3" name="TextBox 2">
            <a:extLst>
              <a:ext uri="{FF2B5EF4-FFF2-40B4-BE49-F238E27FC236}">
                <a16:creationId xmlns:a16="http://schemas.microsoft.com/office/drawing/2014/main" id="{6B00613F-A356-6204-42CE-6AE33FB0977A}"/>
              </a:ext>
            </a:extLst>
          </p:cNvPr>
          <p:cNvSpPr txBox="1"/>
          <p:nvPr/>
        </p:nvSpPr>
        <p:spPr>
          <a:xfrm>
            <a:off x="1775014" y="11136651"/>
            <a:ext cx="34687288" cy="231755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2500" b="0" i="0" u="none" strike="noStrike" kern="1200" cap="none" spc="0" baseline="0">
                <a:solidFill>
                  <a:srgbClr val="FFFFFF"/>
                </a:solidFill>
                <a:uFillTx/>
                <a:latin typeface="Aptos"/>
              </a:rPr>
              <a:t>The Alexander Beard International Retirement Plan has been specifically designed to meet the needs of employers with globally mobile employees. It provides a flexible, well-governed, and tax-efficient framework for delivering retirement benefits across multiple jurisdictions.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2500" b="0" i="0" u="none" strike="noStrike" kern="1200" cap="none" spc="0" baseline="0">
              <a:solidFill>
                <a:srgbClr val="FFFFFF"/>
              </a:solidFill>
              <a:uFillTx/>
              <a:latin typeface="Aptos"/>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2500" b="0" i="0" u="none" strike="noStrike" kern="1200" cap="none" spc="0" baseline="0">
                <a:solidFill>
                  <a:srgbClr val="FFFFFF"/>
                </a:solidFill>
                <a:uFillTx/>
                <a:latin typeface="Aptos"/>
              </a:rPr>
              <a:t>Backed by an experienced international consultancy, the Plan combines robust governance with simplicity of delivery—helping employers provide a high-quality benefit without unnecessary complexity. </a:t>
            </a:r>
          </a:p>
        </p:txBody>
      </p:sp>
      <p:sp>
        <p:nvSpPr>
          <p:cNvPr id="4" name="Title 1">
            <a:extLst>
              <a:ext uri="{FF2B5EF4-FFF2-40B4-BE49-F238E27FC236}">
                <a16:creationId xmlns:a16="http://schemas.microsoft.com/office/drawing/2014/main" id="{E1A68E7C-0113-7179-1890-8FA73ED87C62}"/>
              </a:ext>
            </a:extLst>
          </p:cNvPr>
          <p:cNvSpPr txBox="1">
            <a:spLocks noGrp="1"/>
          </p:cNvSpPr>
          <p:nvPr>
            <p:ph type="ctrTitle"/>
          </p:nvPr>
        </p:nvSpPr>
        <p:spPr>
          <a:xfrm>
            <a:off x="642155" y="0"/>
            <a:ext cx="38237309" cy="7483230"/>
          </a:xfrm>
          <a:solidFill>
            <a:srgbClr val="85152F"/>
          </a:solidFill>
        </p:spPr>
        <p:txBody>
          <a:bodyPr>
            <a:noAutofit/>
          </a:bodyPr>
          <a:lstStyle/>
          <a:p>
            <a:pPr lvl="0" algn="l"/>
            <a:r>
              <a:rPr lang="en-GB" sz="18300" b="1">
                <a:solidFill>
                  <a:srgbClr val="FFFFFF"/>
                </a:solidFill>
              </a:rPr>
              <a:t>A smarter way to deliver international retirement benefits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9">
    <p:bg>
      <p:bgPr>
        <a:solidFill>
          <a:srgbClr val="85152F"/>
        </a:solidFill>
        <a:effectLst/>
      </p:bgPr>
    </p:bg>
    <p:spTree>
      <p:nvGrpSpPr>
        <p:cNvPr id="1" name=""/>
        <p:cNvGrpSpPr/>
        <p:nvPr/>
      </p:nvGrpSpPr>
      <p:grpSpPr>
        <a:xfrm>
          <a:off x="0" y="0"/>
          <a:ext cx="0" cy="0"/>
          <a:chOff x="0" y="0"/>
          <a:chExt cx="0" cy="0"/>
        </a:xfrm>
      </p:grpSpPr>
      <p:pic>
        <p:nvPicPr>
          <p:cNvPr id="2" name="Picture 4" descr="C:\Users\Liam\Desktop\AB Logo3.png">
            <a:extLst>
              <a:ext uri="{FF2B5EF4-FFF2-40B4-BE49-F238E27FC236}">
                <a16:creationId xmlns:a16="http://schemas.microsoft.com/office/drawing/2014/main" id="{7E286E14-503F-5CBD-F318-AA345514A7BC}"/>
              </a:ext>
            </a:extLst>
          </p:cNvPr>
          <p:cNvPicPr>
            <a:picLocks noChangeAspect="1"/>
          </p:cNvPicPr>
          <p:nvPr/>
        </p:nvPicPr>
        <p:blipFill>
          <a:blip r:embed="rId2"/>
          <a:srcRect/>
          <a:stretch>
            <a:fillRect/>
          </a:stretch>
        </p:blipFill>
        <p:spPr>
          <a:xfrm>
            <a:off x="35500235" y="34246648"/>
            <a:ext cx="2737073" cy="2808689"/>
          </a:xfrm>
          <a:prstGeom prst="rect">
            <a:avLst/>
          </a:prstGeom>
          <a:noFill/>
          <a:ln cap="flat">
            <a:noFill/>
          </a:ln>
        </p:spPr>
      </p:pic>
      <p:sp>
        <p:nvSpPr>
          <p:cNvPr id="3" name="TextBox 2">
            <a:extLst>
              <a:ext uri="{FF2B5EF4-FFF2-40B4-BE49-F238E27FC236}">
                <a16:creationId xmlns:a16="http://schemas.microsoft.com/office/drawing/2014/main" id="{DCBCCECF-47C7-BBD2-1938-BC07FDDA54AE}"/>
              </a:ext>
            </a:extLst>
          </p:cNvPr>
          <p:cNvSpPr txBox="1"/>
          <p:nvPr/>
        </p:nvSpPr>
        <p:spPr>
          <a:xfrm>
            <a:off x="3891338" y="6066056"/>
            <a:ext cx="33787976" cy="2779222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7200" b="1" i="0" u="none" strike="noStrike" kern="1200" cap="none" spc="0" baseline="0">
                <a:solidFill>
                  <a:srgbClr val="FFFFFF"/>
                </a:solidFill>
                <a:uFillTx/>
                <a:latin typeface="Aptos"/>
              </a:rPr>
              <a:t>Built for international employers</a:t>
            </a:r>
            <a:r>
              <a:rPr lang="en-GB" sz="7200" b="0" i="0" u="none" strike="noStrike" kern="1200" cap="none" spc="0" baseline="0">
                <a:solidFill>
                  <a:srgbClr val="FFFFFF"/>
                </a:solidFill>
                <a:uFillTx/>
                <a:latin typeface="Aptos"/>
              </a:rPr>
              <a:t> </a:t>
            </a:r>
          </a:p>
          <a:p>
            <a:pPr marL="857250" marR="0" lvl="0" indent="-8572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GB" sz="7200" b="0" i="0" u="none" strike="noStrike" kern="1200" cap="none" spc="0" baseline="0">
                <a:solidFill>
                  <a:srgbClr val="FFFFFF"/>
                </a:solidFill>
                <a:uFillTx/>
                <a:latin typeface="Aptos"/>
              </a:rPr>
              <a:t>Designed for employees who are not resident in the UK or Jersey </a:t>
            </a:r>
          </a:p>
          <a:p>
            <a:pPr marL="857250" marR="0" lvl="0" indent="-8572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GB" sz="7200" b="0" i="0" u="none" strike="noStrike" kern="1200" cap="none" spc="0" baseline="0">
                <a:solidFill>
                  <a:srgbClr val="FFFFFF"/>
                </a:solidFill>
                <a:uFillTx/>
                <a:latin typeface="Aptos"/>
              </a:rPr>
              <a:t>Ideal for organisations with globally mobile or expatriate workforces </a:t>
            </a:r>
          </a:p>
          <a:p>
            <a:pPr marL="857250" marR="0" lvl="0" indent="-8572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GB" sz="7200" b="0" i="0" u="none" strike="noStrike" kern="1200" cap="none" spc="0" baseline="0">
                <a:solidFill>
                  <a:srgbClr val="FFFFFF"/>
                </a:solidFill>
                <a:uFillTx/>
                <a:latin typeface="Aptos"/>
              </a:rPr>
              <a:t>Accommodates multi-currency participation (USD, EUR, GBP) </a:t>
            </a:r>
          </a:p>
          <a:p>
            <a:pPr marL="857250" marR="0" lvl="0" indent="-8572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GB" sz="7200" b="0" i="0" u="none" strike="noStrike" kern="1200" cap="none" spc="0" baseline="0">
                <a:solidFill>
                  <a:srgbClr val="FFFFFF"/>
                </a:solidFill>
                <a:uFillTx/>
                <a:latin typeface="Aptos"/>
              </a:rPr>
              <a:t>Strong governance and oversight </a:t>
            </a:r>
          </a:p>
          <a:p>
            <a:pPr marL="857250" marR="0" lvl="0" indent="-8572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GB" sz="7200" b="0" i="0" u="none" strike="noStrike" kern="1200" cap="none" spc="0" baseline="0">
                <a:solidFill>
                  <a:srgbClr val="FFFFFF"/>
                </a:solidFill>
                <a:uFillTx/>
                <a:latin typeface="Aptos"/>
              </a:rPr>
              <a:t>Independent Jersey-based Trustees overseeing compliance and member protection </a:t>
            </a:r>
          </a:p>
          <a:p>
            <a:pPr marL="857250" marR="0" lvl="0" indent="-8572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GB" sz="7200" b="0" i="0" u="none" strike="noStrike" kern="1200" cap="none" spc="0" baseline="0">
                <a:solidFill>
                  <a:srgbClr val="FFFFFF"/>
                </a:solidFill>
                <a:uFillTx/>
                <a:latin typeface="Aptos"/>
              </a:rPr>
              <a:t>Established under a Master Trust structure for efficiency and scale </a:t>
            </a:r>
          </a:p>
          <a:p>
            <a:pPr marL="857250" marR="0" lvl="0" indent="-8572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GB" sz="7200" b="0" i="0" u="none" strike="noStrike" kern="1200" cap="none" spc="0" baseline="0">
                <a:solidFill>
                  <a:srgbClr val="FFFFFF"/>
                </a:solidFill>
                <a:uFillTx/>
                <a:latin typeface="Aptos"/>
              </a:rPr>
              <a:t>Ongoing due diligence on employers and members to maintain integrity and compliance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7200" b="1" i="0" u="none" strike="noStrike" kern="1200" cap="none" spc="0" baseline="0">
                <a:solidFill>
                  <a:srgbClr val="FFFFFF"/>
                </a:solidFill>
                <a:uFillTx/>
                <a:latin typeface="Aptos"/>
              </a:rPr>
              <a:t>Secure and transparent investment platform</a:t>
            </a:r>
            <a:r>
              <a:rPr lang="en-GB" sz="7200" b="0" i="0" u="none" strike="noStrike" kern="1200" cap="none" spc="0" baseline="0">
                <a:solidFill>
                  <a:srgbClr val="FFFFFF"/>
                </a:solidFill>
                <a:uFillTx/>
                <a:latin typeface="Aptos"/>
              </a:rPr>
              <a:t> </a:t>
            </a:r>
          </a:p>
          <a:p>
            <a:pPr marL="857250" marR="0" lvl="0" indent="-8572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GB" sz="7200" b="0" i="0" u="none" strike="noStrike" kern="1200" cap="none" spc="0" baseline="0">
                <a:solidFill>
                  <a:srgbClr val="FFFFFF"/>
                </a:solidFill>
                <a:uFillTx/>
                <a:latin typeface="Aptos"/>
              </a:rPr>
              <a:t>Assets held on the Novia Global platform, with custody by Pershing and HSBC </a:t>
            </a:r>
          </a:p>
          <a:p>
            <a:pPr marL="857250" marR="0" lvl="0" indent="-8572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GB" sz="7200" b="0" i="0" u="none" strike="noStrike" kern="1200" cap="none" spc="0" baseline="0">
                <a:solidFill>
                  <a:srgbClr val="FFFFFF"/>
                </a:solidFill>
                <a:uFillTx/>
                <a:latin typeface="Aptos"/>
              </a:rPr>
              <a:t>Each member benefits from a segregated account, ensuring transparency and clear ownership </a:t>
            </a:r>
          </a:p>
          <a:p>
            <a:pPr marL="857250" marR="0" lvl="0" indent="-8572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GB" sz="7200" b="0" i="0" u="none" strike="noStrike" kern="1200" cap="none" spc="0" baseline="0">
                <a:solidFill>
                  <a:srgbClr val="FFFFFF"/>
                </a:solidFill>
                <a:uFillTx/>
                <a:latin typeface="Aptos"/>
              </a:rPr>
              <a:t>Access to a range of five professionally managed, risk-rated portfolios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7200" b="1" i="0" u="none" strike="noStrike" kern="1200" cap="none" spc="0" baseline="0">
                <a:solidFill>
                  <a:srgbClr val="FFFFFF"/>
                </a:solidFill>
                <a:uFillTx/>
                <a:latin typeface="Aptos"/>
              </a:rPr>
              <a:t>Simple and controlled structure</a:t>
            </a:r>
            <a:r>
              <a:rPr lang="en-GB" sz="7200" b="0" i="0" u="none" strike="noStrike" kern="1200" cap="none" spc="0" baseline="0">
                <a:solidFill>
                  <a:srgbClr val="FFFFFF"/>
                </a:solidFill>
                <a:uFillTx/>
                <a:latin typeface="Aptos"/>
              </a:rPr>
              <a:t> </a:t>
            </a:r>
          </a:p>
          <a:p>
            <a:pPr marL="857250" marR="0" lvl="0" indent="-8572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GB" sz="7200" b="0" i="0" u="none" strike="noStrike" kern="1200" cap="none" spc="0" baseline="0">
                <a:solidFill>
                  <a:srgbClr val="FFFFFF"/>
                </a:solidFill>
                <a:uFillTx/>
                <a:latin typeface="Aptos"/>
              </a:rPr>
              <a:t>Employer-funded only, removing administrative complexity for members </a:t>
            </a:r>
          </a:p>
          <a:p>
            <a:pPr marL="857250" marR="0" lvl="0" indent="-8572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GB" sz="7200" b="0" i="0" u="none" strike="noStrike" kern="1200" cap="none" spc="0" baseline="0">
                <a:solidFill>
                  <a:srgbClr val="FFFFFF"/>
                </a:solidFill>
                <a:uFillTx/>
                <a:latin typeface="Aptos"/>
              </a:rPr>
              <a:t>Centralised administration through Alexander Beard Limited </a:t>
            </a:r>
          </a:p>
          <a:p>
            <a:pPr marL="857250" marR="0" lvl="0" indent="-8572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GB" sz="7200" b="0" i="0" u="none" strike="noStrike" kern="1200" cap="none" spc="0" baseline="0">
                <a:solidFill>
                  <a:srgbClr val="FFFFFF"/>
                </a:solidFill>
                <a:uFillTx/>
                <a:latin typeface="Aptos"/>
              </a:rPr>
              <a:t>Straightforward rules designed to deliver retirement and death benefits efficiently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7200" b="1" i="0" u="none" strike="noStrike" kern="1200" cap="none" spc="0" baseline="0">
                <a:solidFill>
                  <a:srgbClr val="FFFFFF"/>
                </a:solidFill>
                <a:uFillTx/>
                <a:latin typeface="Aptos"/>
              </a:rPr>
              <a:t>Designed with flexibility in mind</a:t>
            </a:r>
            <a:r>
              <a:rPr lang="en-GB" sz="7200" b="0" i="0" u="none" strike="noStrike" kern="1200" cap="none" spc="0" baseline="0">
                <a:solidFill>
                  <a:srgbClr val="FFFFFF"/>
                </a:solidFill>
                <a:uFillTx/>
                <a:latin typeface="Aptos"/>
              </a:rPr>
              <a:t> </a:t>
            </a:r>
          </a:p>
          <a:p>
            <a:pPr marL="857250" marR="0" lvl="0" indent="-8572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GB" sz="7200" b="0" i="0" u="none" strike="noStrike" kern="1200" cap="none" spc="0" baseline="0">
                <a:solidFill>
                  <a:srgbClr val="FFFFFF"/>
                </a:solidFill>
                <a:uFillTx/>
                <a:latin typeface="Aptos"/>
              </a:rPr>
              <a:t>Retirement benefits typically accessible from age 55 </a:t>
            </a:r>
          </a:p>
          <a:p>
            <a:pPr marL="857250" marR="0" lvl="0" indent="-8572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GB" sz="7200" b="0" i="0" u="none" strike="noStrike" kern="1200" cap="none" spc="0" baseline="0">
                <a:solidFill>
                  <a:srgbClr val="FFFFFF"/>
                </a:solidFill>
                <a:uFillTx/>
                <a:latin typeface="Aptos"/>
              </a:rPr>
              <a:t>Controlled, Trustee-approved transfers to ensure appropriate use and regulatory alignment </a:t>
            </a:r>
          </a:p>
          <a:p>
            <a:pPr marL="857250" marR="0" lvl="0" indent="-8572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GB" sz="7200" b="0" i="0" u="none" strike="noStrike" kern="1200" cap="none" spc="0" baseline="0">
                <a:solidFill>
                  <a:srgbClr val="FFFFFF"/>
                </a:solidFill>
                <a:uFillTx/>
                <a:latin typeface="Aptos"/>
              </a:rPr>
              <a:t>Limited early access provisions for exceptional circumstances, maintaining the long-term integrity of the Plan </a:t>
            </a:r>
          </a:p>
        </p:txBody>
      </p:sp>
      <p:sp>
        <p:nvSpPr>
          <p:cNvPr id="4" name="TextBox 9">
            <a:extLst>
              <a:ext uri="{FF2B5EF4-FFF2-40B4-BE49-F238E27FC236}">
                <a16:creationId xmlns:a16="http://schemas.microsoft.com/office/drawing/2014/main" id="{604A7591-223F-1EBF-CF7B-168AC349F102}"/>
              </a:ext>
            </a:extLst>
          </p:cNvPr>
          <p:cNvSpPr txBox="1"/>
          <p:nvPr/>
        </p:nvSpPr>
        <p:spPr>
          <a:xfrm>
            <a:off x="3003182" y="1715112"/>
            <a:ext cx="36709346" cy="35394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22400" b="1" i="0" u="none" strike="noStrike" kern="1200" cap="none" spc="0" baseline="0">
                <a:solidFill>
                  <a:srgbClr val="FFFFFF"/>
                </a:solidFill>
                <a:uFillTx/>
                <a:latin typeface="Aptos"/>
              </a:rPr>
              <a:t>Why choose this Plan?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12">
    <p:bg>
      <p:bgPr>
        <a:solidFill>
          <a:srgbClr val="85152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5C014-C452-1B1A-1000-752B892AFE06}"/>
              </a:ext>
            </a:extLst>
          </p:cNvPr>
          <p:cNvSpPr txBox="1">
            <a:spLocks noGrp="1"/>
          </p:cNvSpPr>
          <p:nvPr>
            <p:ph type="ctrTitle"/>
          </p:nvPr>
        </p:nvSpPr>
        <p:spPr>
          <a:xfrm>
            <a:off x="1872618" y="1429335"/>
            <a:ext cx="35475821" cy="6986793"/>
          </a:xfrm>
          <a:solidFill>
            <a:srgbClr val="85152F"/>
          </a:solidFill>
        </p:spPr>
        <p:txBody>
          <a:bodyPr anchorCtr="0">
            <a:noAutofit/>
          </a:bodyPr>
          <a:lstStyle/>
          <a:p>
            <a:pPr lvl="0" algn="l"/>
            <a:r>
              <a:rPr lang="en-GB" sz="22400" b="1">
                <a:solidFill>
                  <a:srgbClr val="FFFFFF"/>
                </a:solidFill>
              </a:rPr>
              <a:t>Tax efficient, globally compliant</a:t>
            </a:r>
          </a:p>
        </p:txBody>
      </p:sp>
      <p:pic>
        <p:nvPicPr>
          <p:cNvPr id="3" name="Picture 4" descr="C:\Users\Liam\Desktop\AB Logo3.png">
            <a:extLst>
              <a:ext uri="{FF2B5EF4-FFF2-40B4-BE49-F238E27FC236}">
                <a16:creationId xmlns:a16="http://schemas.microsoft.com/office/drawing/2014/main" id="{996640EE-863A-7F69-D36D-16BAC303AEF4}"/>
              </a:ext>
            </a:extLst>
          </p:cNvPr>
          <p:cNvPicPr>
            <a:picLocks noChangeAspect="1"/>
          </p:cNvPicPr>
          <p:nvPr/>
        </p:nvPicPr>
        <p:blipFill>
          <a:blip r:embed="rId2"/>
          <a:srcRect/>
          <a:stretch>
            <a:fillRect/>
          </a:stretch>
        </p:blipFill>
        <p:spPr>
          <a:xfrm>
            <a:off x="35500235" y="34246648"/>
            <a:ext cx="2737073" cy="2808689"/>
          </a:xfrm>
          <a:prstGeom prst="rect">
            <a:avLst/>
          </a:prstGeom>
          <a:noFill/>
          <a:ln cap="flat">
            <a:noFill/>
          </a:ln>
        </p:spPr>
      </p:pic>
      <p:sp>
        <p:nvSpPr>
          <p:cNvPr id="4" name="TextBox 2">
            <a:extLst>
              <a:ext uri="{FF2B5EF4-FFF2-40B4-BE49-F238E27FC236}">
                <a16:creationId xmlns:a16="http://schemas.microsoft.com/office/drawing/2014/main" id="{1D73E202-C65A-E092-9FD1-E4E18642A34D}"/>
              </a:ext>
            </a:extLst>
          </p:cNvPr>
          <p:cNvSpPr txBox="1"/>
          <p:nvPr/>
        </p:nvSpPr>
        <p:spPr>
          <a:xfrm>
            <a:off x="1872618" y="10632231"/>
            <a:ext cx="34242853" cy="23375630"/>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2500" b="0" i="0" u="none" strike="noStrike" kern="1200" cap="none" spc="0" baseline="0">
                <a:solidFill>
                  <a:srgbClr val="FFFFFF"/>
                </a:solidFill>
                <a:uFillTx/>
                <a:latin typeface="Aptos"/>
              </a:rPr>
              <a:t>The Plan is structured to support international participation while maintaining compliance: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2500" b="0" i="0" u="none" strike="noStrike" kern="1200" cap="none" spc="0" baseline="0">
              <a:solidFill>
                <a:srgbClr val="FFFFFF"/>
              </a:solidFill>
              <a:uFillTx/>
              <a:latin typeface="Aptos"/>
            </a:endParaRPr>
          </a:p>
          <a:p>
            <a:pPr marL="1143000" marR="0" lvl="0" indent="-114300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GB" sz="12500" b="0" i="0" u="none" strike="noStrike" kern="1200" cap="none" spc="0" baseline="0">
                <a:solidFill>
                  <a:srgbClr val="FFFFFF"/>
                </a:solidFill>
                <a:uFillTx/>
                <a:latin typeface="Aptos"/>
              </a:rPr>
              <a:t>Based in Jersey, a well-established and reputable financial centre </a:t>
            </a:r>
          </a:p>
          <a:p>
            <a:pPr marL="1143000" marR="0" lvl="0" indent="-114300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GB" sz="12500" b="0" i="0" u="none" strike="noStrike" kern="1200" cap="none" spc="0" baseline="0">
                <a:solidFill>
                  <a:srgbClr val="FFFFFF"/>
                </a:solidFill>
                <a:uFillTx/>
                <a:latin typeface="Aptos"/>
              </a:rPr>
              <a:t>Designed to be tax-neutral at Trustee level </a:t>
            </a:r>
          </a:p>
          <a:p>
            <a:pPr marL="1143000" marR="0" lvl="0" indent="-114300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GB" sz="12500" b="0" i="0" u="none" strike="noStrike" kern="1200" cap="none" spc="0" baseline="0">
                <a:solidFill>
                  <a:srgbClr val="FFFFFF"/>
                </a:solidFill>
                <a:uFillTx/>
                <a:latin typeface="Aptos"/>
              </a:rPr>
              <a:t>Supports global reporting obligations under Common Reporting Standards (CRS) </a:t>
            </a:r>
          </a:p>
          <a:p>
            <a:pPr marL="1143000" marR="0" lvl="0" indent="-114300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GB" sz="12500" b="0" i="0" u="none" strike="noStrike" kern="1200" cap="none" spc="0" baseline="0">
                <a:solidFill>
                  <a:srgbClr val="FFFFFF"/>
                </a:solidFill>
                <a:uFillTx/>
                <a:latin typeface="Aptos"/>
              </a:rPr>
              <a:t>Member taxation aligned to their country of residence, offering flexibility across jurisdictions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3800" b="0" i="0" u="none" strike="noStrike" kern="0" cap="none" spc="0" baseline="0">
              <a:solidFill>
                <a:srgbClr val="FFFFFF"/>
              </a:solidFill>
              <a:uFillTx/>
              <a:latin typeface="Apto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17">
    <p:bg>
      <p:bgPr>
        <a:solidFill>
          <a:srgbClr val="85152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575C93-7200-64D0-6862-E4AB8BE99231}"/>
              </a:ext>
            </a:extLst>
          </p:cNvPr>
          <p:cNvSpPr txBox="1">
            <a:spLocks noGrp="1"/>
          </p:cNvSpPr>
          <p:nvPr>
            <p:ph type="ctrTitle"/>
          </p:nvPr>
        </p:nvSpPr>
        <p:spPr>
          <a:xfrm>
            <a:off x="1872618" y="1429335"/>
            <a:ext cx="35475821" cy="6986793"/>
          </a:xfrm>
          <a:solidFill>
            <a:srgbClr val="85152F"/>
          </a:solidFill>
        </p:spPr>
        <p:txBody>
          <a:bodyPr anchorCtr="0">
            <a:noAutofit/>
          </a:bodyPr>
          <a:lstStyle/>
          <a:p>
            <a:pPr lvl="0" algn="l"/>
            <a:r>
              <a:rPr lang="en-GB" sz="22400" b="1">
                <a:solidFill>
                  <a:srgbClr val="FFFFFF"/>
                </a:solidFill>
              </a:rPr>
              <a:t>Trust Verifiable Structure</a:t>
            </a:r>
          </a:p>
        </p:txBody>
      </p:sp>
      <p:pic>
        <p:nvPicPr>
          <p:cNvPr id="3" name="Picture 4" descr="C:\Users\Liam\Desktop\AB Logo3.png">
            <a:extLst>
              <a:ext uri="{FF2B5EF4-FFF2-40B4-BE49-F238E27FC236}">
                <a16:creationId xmlns:a16="http://schemas.microsoft.com/office/drawing/2014/main" id="{5CE091F6-0F84-4AC4-B49D-7E01D48DDC05}"/>
              </a:ext>
            </a:extLst>
          </p:cNvPr>
          <p:cNvPicPr>
            <a:picLocks noChangeAspect="1"/>
          </p:cNvPicPr>
          <p:nvPr/>
        </p:nvPicPr>
        <p:blipFill>
          <a:blip r:embed="rId2"/>
          <a:srcRect/>
          <a:stretch>
            <a:fillRect/>
          </a:stretch>
        </p:blipFill>
        <p:spPr>
          <a:xfrm>
            <a:off x="35500235" y="34246648"/>
            <a:ext cx="2737073" cy="2808689"/>
          </a:xfrm>
          <a:prstGeom prst="rect">
            <a:avLst/>
          </a:prstGeom>
          <a:noFill/>
          <a:ln cap="flat">
            <a:noFill/>
          </a:ln>
        </p:spPr>
      </p:pic>
      <p:sp>
        <p:nvSpPr>
          <p:cNvPr id="4" name="TextBox 2">
            <a:extLst>
              <a:ext uri="{FF2B5EF4-FFF2-40B4-BE49-F238E27FC236}">
                <a16:creationId xmlns:a16="http://schemas.microsoft.com/office/drawing/2014/main" id="{C17C3B4F-0CD7-5FA3-6B74-2E6C5990A584}"/>
              </a:ext>
            </a:extLst>
          </p:cNvPr>
          <p:cNvSpPr txBox="1"/>
          <p:nvPr/>
        </p:nvSpPr>
        <p:spPr>
          <a:xfrm>
            <a:off x="2625919" y="12651528"/>
            <a:ext cx="34242853" cy="139422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0" b="0" i="0" u="none" strike="noStrike" kern="1200" cap="none" spc="0" baseline="0">
                <a:solidFill>
                  <a:srgbClr val="FFFFFF"/>
                </a:solidFill>
                <a:uFillTx/>
                <a:latin typeface="Aptos"/>
              </a:rPr>
              <a:t>All key parties connected to the Plan are independently verifiable through recognised regulatory registers, providing reassurance to employers and their advisors. </a:t>
            </a:r>
            <a:endParaRPr lang="en-GB" sz="18000" b="0" i="0" u="none" strike="noStrike" kern="0" cap="none" spc="0" baseline="0">
              <a:solidFill>
                <a:srgbClr val="FFFFFF"/>
              </a:solidFill>
              <a:uFillTx/>
              <a:latin typeface="Apto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18">
    <p:bg>
      <p:bgPr>
        <a:solidFill>
          <a:srgbClr val="85152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B9C3E-27B5-9654-7F81-2B10D7EC19F5}"/>
              </a:ext>
            </a:extLst>
          </p:cNvPr>
          <p:cNvSpPr txBox="1">
            <a:spLocks noGrp="1"/>
          </p:cNvSpPr>
          <p:nvPr>
            <p:ph type="ctrTitle"/>
          </p:nvPr>
        </p:nvSpPr>
        <p:spPr>
          <a:xfrm>
            <a:off x="1872618" y="1429335"/>
            <a:ext cx="35475821" cy="6986793"/>
          </a:xfrm>
          <a:solidFill>
            <a:srgbClr val="85152F"/>
          </a:solidFill>
        </p:spPr>
        <p:txBody>
          <a:bodyPr anchorCtr="0">
            <a:noAutofit/>
          </a:bodyPr>
          <a:lstStyle/>
          <a:p>
            <a:pPr lvl="0" algn="l"/>
            <a:r>
              <a:rPr lang="en-GB" sz="22400" b="1">
                <a:solidFill>
                  <a:srgbClr val="FFFFFF"/>
                </a:solidFill>
              </a:rPr>
              <a:t>Summary</a:t>
            </a:r>
          </a:p>
        </p:txBody>
      </p:sp>
      <p:pic>
        <p:nvPicPr>
          <p:cNvPr id="3" name="Picture 4" descr="C:\Users\Liam\Desktop\AB Logo3.png">
            <a:extLst>
              <a:ext uri="{FF2B5EF4-FFF2-40B4-BE49-F238E27FC236}">
                <a16:creationId xmlns:a16="http://schemas.microsoft.com/office/drawing/2014/main" id="{37E7B9DE-53CC-0E34-E51B-1A087257BAE3}"/>
              </a:ext>
            </a:extLst>
          </p:cNvPr>
          <p:cNvPicPr>
            <a:picLocks noChangeAspect="1"/>
          </p:cNvPicPr>
          <p:nvPr/>
        </p:nvPicPr>
        <p:blipFill>
          <a:blip r:embed="rId2"/>
          <a:srcRect/>
          <a:stretch>
            <a:fillRect/>
          </a:stretch>
        </p:blipFill>
        <p:spPr>
          <a:xfrm>
            <a:off x="35500235" y="34246648"/>
            <a:ext cx="2737073" cy="2808689"/>
          </a:xfrm>
          <a:prstGeom prst="rect">
            <a:avLst/>
          </a:prstGeom>
          <a:noFill/>
          <a:ln cap="flat">
            <a:noFill/>
          </a:ln>
        </p:spPr>
      </p:pic>
      <p:sp>
        <p:nvSpPr>
          <p:cNvPr id="4" name="TextBox 2">
            <a:extLst>
              <a:ext uri="{FF2B5EF4-FFF2-40B4-BE49-F238E27FC236}">
                <a16:creationId xmlns:a16="http://schemas.microsoft.com/office/drawing/2014/main" id="{0E66205E-6BE7-144F-0E85-AA8DBAEF6297}"/>
              </a:ext>
            </a:extLst>
          </p:cNvPr>
          <p:cNvSpPr txBox="1"/>
          <p:nvPr/>
        </p:nvSpPr>
        <p:spPr>
          <a:xfrm>
            <a:off x="2318305" y="10517931"/>
            <a:ext cx="34242853" cy="231755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2500" b="0" i="0" u="none" strike="noStrike" kern="1200" cap="none" spc="0" baseline="0">
                <a:solidFill>
                  <a:srgbClr val="FFFFFF"/>
                </a:solidFill>
                <a:uFillTx/>
                <a:latin typeface="Aptos"/>
              </a:rPr>
              <a:t>The Alexander Beard International Retirement Plan offers: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2500" b="0" i="0" u="none" strike="noStrike" kern="1200" cap="none" spc="0" baseline="0">
              <a:solidFill>
                <a:srgbClr val="FFFFFF"/>
              </a:solidFill>
              <a:uFillTx/>
              <a:latin typeface="Aptos"/>
            </a:endParaRPr>
          </a:p>
          <a:p>
            <a:pPr marL="1143000" marR="0" lvl="0" indent="-114300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GB" sz="12500" b="0" i="0" u="none" strike="noStrike" kern="1200" cap="none" spc="0" baseline="0">
                <a:solidFill>
                  <a:srgbClr val="FFFFFF"/>
                </a:solidFill>
                <a:uFillTx/>
                <a:latin typeface="Aptos"/>
              </a:rPr>
              <a:t>Ready-made, internationally focused solution </a:t>
            </a:r>
          </a:p>
          <a:p>
            <a:pPr marL="1143000" marR="0" lvl="0" indent="-114300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GB" sz="12500" b="0" i="0" u="none" strike="noStrike" kern="1200" cap="none" spc="0" baseline="0">
                <a:solidFill>
                  <a:srgbClr val="FFFFFF"/>
                </a:solidFill>
                <a:uFillTx/>
                <a:latin typeface="Aptos"/>
              </a:rPr>
              <a:t>Strong governance and regulatory oversight </a:t>
            </a:r>
          </a:p>
          <a:p>
            <a:pPr marL="1143000" marR="0" lvl="0" indent="-114300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GB" sz="12500" b="0" i="0" u="none" strike="noStrike" kern="1200" cap="none" spc="0" baseline="0">
                <a:solidFill>
                  <a:srgbClr val="FFFFFF"/>
                </a:solidFill>
                <a:uFillTx/>
                <a:latin typeface="Aptos"/>
              </a:rPr>
              <a:t>Secure, transparent investment environment </a:t>
            </a:r>
          </a:p>
          <a:p>
            <a:pPr marL="1143000" marR="0" lvl="0" indent="-114300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GB" sz="12500" b="0" i="0" u="none" strike="noStrike" kern="1200" cap="none" spc="0" baseline="0">
                <a:solidFill>
                  <a:srgbClr val="FFFFFF"/>
                </a:solidFill>
                <a:uFillTx/>
                <a:latin typeface="Aptos"/>
              </a:rPr>
              <a:t> Flexible, multi-currency design </a:t>
            </a:r>
          </a:p>
          <a:p>
            <a:pPr marL="1143000" marR="0" lvl="0" indent="-114300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GB" sz="12500" b="0" i="0" u="none" strike="noStrike" kern="1200" cap="none" spc="0" baseline="0">
                <a:solidFill>
                  <a:srgbClr val="FFFFFF"/>
                </a:solidFill>
                <a:uFillTx/>
                <a:latin typeface="Aptos"/>
              </a:rPr>
              <a:t> Simple, employer-driven structure </a:t>
            </a:r>
          </a:p>
          <a:p>
            <a:pPr marL="1143000" marR="0" lvl="0" indent="-114300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endParaRPr lang="en-GB" sz="12500" b="0" i="0" u="none" strike="noStrike" kern="1200" cap="none" spc="0" baseline="0">
              <a:solidFill>
                <a:srgbClr val="FFFFFF"/>
              </a:solidFill>
              <a:uFillTx/>
              <a:latin typeface="Aptos"/>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2500" b="0" i="0" u="none" strike="noStrike" kern="1200" cap="none" spc="0" baseline="0">
                <a:solidFill>
                  <a:srgbClr val="FFFFFF"/>
                </a:solidFill>
                <a:uFillTx/>
                <a:latin typeface="Aptos"/>
              </a:rPr>
              <a:t>All delivered through a trusted international benefits consultancy with deep expertise in cross-border retirement planning.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19">
    <p:bg>
      <p:bgPr>
        <a:solidFill>
          <a:srgbClr val="85152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83A89-47CC-FDC9-8A1F-CB9537CB2F3D}"/>
              </a:ext>
            </a:extLst>
          </p:cNvPr>
          <p:cNvSpPr txBox="1">
            <a:spLocks noGrp="1"/>
          </p:cNvSpPr>
          <p:nvPr>
            <p:ph type="ctrTitle"/>
          </p:nvPr>
        </p:nvSpPr>
        <p:spPr>
          <a:xfrm>
            <a:off x="2318305" y="1581738"/>
            <a:ext cx="35475821" cy="6986793"/>
          </a:xfrm>
          <a:solidFill>
            <a:srgbClr val="85152F"/>
          </a:solidFill>
        </p:spPr>
        <p:txBody>
          <a:bodyPr anchorCtr="0">
            <a:noAutofit/>
          </a:bodyPr>
          <a:lstStyle/>
          <a:p>
            <a:pPr lvl="0" algn="l"/>
            <a:r>
              <a:rPr lang="en-GB" sz="22400" b="1">
                <a:solidFill>
                  <a:srgbClr val="FFFFFF"/>
                </a:solidFill>
              </a:rPr>
              <a:t>Next Steps</a:t>
            </a:r>
          </a:p>
        </p:txBody>
      </p:sp>
      <p:pic>
        <p:nvPicPr>
          <p:cNvPr id="3" name="Picture 4" descr="C:\Users\Liam\Desktop\AB Logo3.png">
            <a:extLst>
              <a:ext uri="{FF2B5EF4-FFF2-40B4-BE49-F238E27FC236}">
                <a16:creationId xmlns:a16="http://schemas.microsoft.com/office/drawing/2014/main" id="{E577177B-D957-1FAA-9D2B-565B2C22D198}"/>
              </a:ext>
            </a:extLst>
          </p:cNvPr>
          <p:cNvPicPr>
            <a:picLocks noChangeAspect="1"/>
          </p:cNvPicPr>
          <p:nvPr/>
        </p:nvPicPr>
        <p:blipFill>
          <a:blip r:embed="rId2"/>
          <a:srcRect/>
          <a:stretch>
            <a:fillRect/>
          </a:stretch>
        </p:blipFill>
        <p:spPr>
          <a:xfrm>
            <a:off x="35500235" y="34246648"/>
            <a:ext cx="2737073" cy="2808689"/>
          </a:xfrm>
          <a:prstGeom prst="rect">
            <a:avLst/>
          </a:prstGeom>
          <a:noFill/>
          <a:ln cap="flat">
            <a:noFill/>
          </a:ln>
        </p:spPr>
      </p:pic>
      <p:sp>
        <p:nvSpPr>
          <p:cNvPr id="4" name="TextBox 2">
            <a:extLst>
              <a:ext uri="{FF2B5EF4-FFF2-40B4-BE49-F238E27FC236}">
                <a16:creationId xmlns:a16="http://schemas.microsoft.com/office/drawing/2014/main" id="{9396A25D-BB1C-2DF0-0CC4-3C6961D0A6DC}"/>
              </a:ext>
            </a:extLst>
          </p:cNvPr>
          <p:cNvSpPr txBox="1"/>
          <p:nvPr/>
        </p:nvSpPr>
        <p:spPr>
          <a:xfrm>
            <a:off x="2318305" y="10517931"/>
            <a:ext cx="34242853" cy="2394501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2500" b="0" i="0" u="none" strike="noStrike" kern="1200" cap="none" spc="0" baseline="0">
                <a:solidFill>
                  <a:srgbClr val="FFFFFF"/>
                </a:solidFill>
                <a:uFillTx/>
                <a:latin typeface="Aptos"/>
              </a:rPr>
              <a:t>To explore how the Plan could support your organisation or your clients, please contact:</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2500" b="0" i="0" u="none" strike="noStrike" kern="1200" cap="none" spc="0" baseline="0">
                <a:solidFill>
                  <a:srgbClr val="FFFFFF"/>
                </a:solidFill>
                <a:uFillTx/>
                <a:latin typeface="Aptos"/>
              </a:rPr>
              <a:t>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2500" b="0" i="0" u="none" strike="noStrike" kern="1200" cap="none" spc="0" baseline="0">
                <a:solidFill>
                  <a:srgbClr val="FFFFFF"/>
                </a:solidFill>
                <a:uFillTx/>
                <a:latin typeface="Aptos"/>
              </a:rPr>
              <a:t>Alexander Beard Limited </a:t>
            </a:r>
            <a:br>
              <a:rPr lang="en-GB" sz="12500" b="0" i="0" u="none" strike="noStrike" kern="1200" cap="none" spc="0" baseline="0">
                <a:solidFill>
                  <a:srgbClr val="FFFFFF"/>
                </a:solidFill>
                <a:uFillTx/>
                <a:latin typeface="Aptos"/>
              </a:rPr>
            </a:br>
            <a:r>
              <a:rPr lang="en-GB" sz="12500" b="0" i="0" u="none" strike="noStrike" kern="1200" cap="none" spc="0" baseline="0">
                <a:solidFill>
                  <a:srgbClr val="FFFFFF"/>
                </a:solidFill>
                <a:uFillTx/>
                <a:latin typeface="Aptos"/>
              </a:rPr>
              <a:t>📧 </a:t>
            </a:r>
            <a:r>
              <a:rPr lang="en-GB" sz="12500" b="0" i="0" u="sng" strike="noStrike" kern="1200" cap="none" spc="0" baseline="0">
                <a:solidFill>
                  <a:srgbClr val="FFFFFF"/>
                </a:solidFill>
                <a:uFillTx/>
                <a:latin typeface="Aptos"/>
                <a:hlinkClick r:id="rId3">
                  <a:extLst>
                    <a:ext uri="{A12FA001-AC4F-418D-AE19-62706E023703}">
                      <ahyp:hlinkClr xmlns:ahyp="http://schemas.microsoft.com/office/drawing/2018/hyperlinkcolor" val="tx"/>
                    </a:ext>
                  </a:extLst>
                </a:hlinkClick>
              </a:rPr>
              <a:t>globalservices@abg.net</a:t>
            </a:r>
            <a:r>
              <a:rPr lang="en-GB" sz="12500" b="0" i="0" u="none" strike="noStrike" kern="1200" cap="none" spc="0" baseline="0">
                <a:solidFill>
                  <a:srgbClr val="FFFFFF"/>
                </a:solidFill>
                <a:uFillTx/>
                <a:latin typeface="Aptos"/>
              </a:rPr>
              <a:t> </a:t>
            </a:r>
            <a:br>
              <a:rPr lang="en-GB" sz="12500" b="0" i="0" u="none" strike="noStrike" kern="1200" cap="none" spc="0" baseline="0">
                <a:solidFill>
                  <a:srgbClr val="FFFFFF"/>
                </a:solidFill>
                <a:uFillTx/>
                <a:latin typeface="Aptos"/>
              </a:rPr>
            </a:br>
            <a:r>
              <a:rPr lang="en-GB" sz="12500" b="0" i="0" u="none" strike="noStrike" kern="1200" cap="none" spc="0" baseline="0">
                <a:solidFill>
                  <a:srgbClr val="FFFFFF"/>
                </a:solidFill>
                <a:uFillTx/>
                <a:latin typeface="Aptos"/>
              </a:rPr>
              <a:t>📞 +44 (0)151 346 5460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2500" b="0" i="0" u="none" strike="noStrike" kern="1200" cap="none" spc="0" baseline="0">
              <a:solidFill>
                <a:srgbClr val="FFFFFF"/>
              </a:solidFill>
              <a:uFillTx/>
              <a:latin typeface="Aptos"/>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5000" b="1" i="0" u="none" strike="noStrike" kern="1200" cap="none" spc="0" baseline="0">
                <a:solidFill>
                  <a:srgbClr val="FFFFFF"/>
                </a:solidFill>
                <a:uFillTx/>
                <a:latin typeface="Aptos"/>
              </a:rPr>
              <a:t>IMPORTANT NOTES</a:t>
            </a:r>
            <a:r>
              <a:rPr lang="en-GB" sz="5000" b="0" i="0" u="none" strike="noStrike" kern="1200" cap="none" spc="0" baseline="0">
                <a:solidFill>
                  <a:srgbClr val="FFFFFF"/>
                </a:solidFill>
                <a:uFillTx/>
                <a:latin typeface="Aptos"/>
              </a:rPr>
              <a:t>: The ABIRP is not a substitute for any local mandatory pension plans.  The ABIRP is designed to be tax neutral.  The tax treatment of the funds depends on the nationality and residency of the scheme member at the point of accessing funds.  The value of an investment can go down as well as up; an investor may not get back the amount originally invested.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5000" b="0" i="0" u="none" strike="noStrike" kern="1200" cap="none" spc="0" baseline="0">
                <a:solidFill>
                  <a:srgbClr val="FFFFFF"/>
                </a:solidFill>
                <a:uFillTx/>
                <a:latin typeface="Aptos"/>
              </a:rPr>
              <a:t>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5000" b="0" i="0" u="none" strike="noStrike" kern="1200" cap="none" spc="0" baseline="0">
                <a:solidFill>
                  <a:srgbClr val="FFFFFF"/>
                </a:solidFill>
                <a:uFillTx/>
                <a:latin typeface="Aptos"/>
              </a:rPr>
              <a:t>Alexander Beard Ltd, trading as “the home of the Alexander Beard International Retirement Plan”, is an international financial services company (FCA No. 765002, registered in England No. 4873038). It is an Appointed Representative of Alexander Beard Investment Management Limited (FCA No. 225566, registered in England No. 4216659), which is authorised and regulated by the Financial Conduct Authority. As an appointed representative, Alexander Beard Ltd is permitted to carry out regulated activities only in relation to business for which its principal firm has permission. Please note that some services and investments associated with the International Retirement Plan may not be regulated by the Financial Conduct Authority.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2500" b="0" i="0" u="none" strike="noStrike" kern="1200" cap="none" spc="0" baseline="0">
              <a:solidFill>
                <a:srgbClr val="FFFFFF"/>
              </a:solidFill>
              <a:uFillTx/>
              <a:latin typeface="Apto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Office%20Theme</Template>
  <TotalTime>1201</TotalTime>
  <Words>608</Words>
  <Application>Microsoft Office PowerPoint</Application>
  <PresentationFormat>Widescreen</PresentationFormat>
  <Paragraphs>53</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Aptos</vt:lpstr>
      <vt:lpstr>Aptos Display</vt:lpstr>
      <vt:lpstr>Arial</vt:lpstr>
      <vt:lpstr>Office Theme</vt:lpstr>
      <vt:lpstr>Alexander Beard International Retirement Plan</vt:lpstr>
      <vt:lpstr>A smarter way to deliver international retirement benefits</vt:lpstr>
      <vt:lpstr>PowerPoint Presentation</vt:lpstr>
      <vt:lpstr>Tax efficient, globally compliant</vt:lpstr>
      <vt:lpstr>Trust Verifiable Structure</vt:lpstr>
      <vt:lpstr>Summary</vt:lpstr>
      <vt:lpstr>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Anais Sambrook</dc:creator>
  <cp:lastModifiedBy>John McCarthy</cp:lastModifiedBy>
  <cp:revision>26</cp:revision>
  <dcterms:created xsi:type="dcterms:W3CDTF">2026-02-09T15:23:55Z</dcterms:created>
  <dcterms:modified xsi:type="dcterms:W3CDTF">2026-06-30T12:30:12Z</dcterms:modified>
</cp:coreProperties>
</file>